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9" r:id="rId4"/>
  </p:sldMasterIdLst>
  <p:notesMasterIdLst>
    <p:notesMasterId r:id="rId15"/>
  </p:notesMasterIdLst>
  <p:handoutMasterIdLst>
    <p:handoutMasterId r:id="rId16"/>
  </p:handoutMasterIdLst>
  <p:sldIdLst>
    <p:sldId id="349" r:id="rId5"/>
    <p:sldId id="312" r:id="rId6"/>
    <p:sldId id="372" r:id="rId7"/>
    <p:sldId id="314" r:id="rId8"/>
    <p:sldId id="315" r:id="rId9"/>
    <p:sldId id="317" r:id="rId10"/>
    <p:sldId id="318" r:id="rId11"/>
    <p:sldId id="319" r:id="rId12"/>
    <p:sldId id="321" r:id="rId13"/>
    <p:sldId id="373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6260" autoAdjust="0"/>
  </p:normalViewPr>
  <p:slideViewPr>
    <p:cSldViewPr>
      <p:cViewPr varScale="1">
        <p:scale>
          <a:sx n="92" d="100"/>
          <a:sy n="92" d="100"/>
        </p:scale>
        <p:origin x="-2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47DAA-03FB-0F4D-A318-E56DE025026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D9D837-55D3-D04F-A178-B625CFA77930}">
      <dgm:prSet custT="1"/>
      <dgm:spPr/>
      <dgm:t>
        <a:bodyPr/>
        <a:lstStyle/>
        <a:p>
          <a:pPr rtl="0"/>
          <a:r>
            <a:rPr lang="zh-TW" altLang="en-US" sz="1600" dirty="0" smtClean="0">
              <a:solidFill>
                <a:srgbClr val="000000"/>
              </a:solidFill>
            </a:rPr>
            <a:t>以影像的方式呈現由頭到腳，有系統的身體檢索與評估，並包含</a:t>
          </a:r>
          <a:r>
            <a:rPr lang="en-US" altLang="zh-TW" sz="1600" dirty="0" smtClean="0">
              <a:solidFill>
                <a:srgbClr val="000000"/>
              </a:solidFill>
            </a:rPr>
            <a:t>OSCE</a:t>
          </a:r>
          <a:r>
            <a:rPr lang="zh-TW" altLang="en-US" sz="1600" dirty="0" smtClean="0">
              <a:solidFill>
                <a:srgbClr val="000000"/>
              </a:solidFill>
            </a:rPr>
            <a:t>的臨床測驗模組，學習機發展的評估或臨床鑑別診斷，並提供適當的診斷檢查。</a:t>
          </a:r>
          <a:endParaRPr lang="zh-TW" altLang="en-US" sz="1600" dirty="0">
            <a:solidFill>
              <a:srgbClr val="000000"/>
            </a:solidFill>
          </a:endParaRPr>
        </a:p>
      </dgm:t>
    </dgm:pt>
    <dgm:pt modelId="{F527CB2E-A9CA-E44A-84CA-91F451868327}" type="parTrans" cxnId="{4539B854-9F1A-BA46-A87F-D54616099D1F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811AADF1-5F3B-5349-9AE4-5C17C77168E6}" type="sibTrans" cxnId="{4539B854-9F1A-BA46-A87F-D54616099D1F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5037EDFC-AA89-254B-99FF-83E28E624AC2}">
      <dgm:prSet custT="1"/>
      <dgm:spPr/>
      <dgm:t>
        <a:bodyPr/>
        <a:lstStyle/>
        <a:p>
          <a:pPr rtl="0"/>
          <a:r>
            <a:rPr lang="zh-TW" altLang="en-US" sz="1600" dirty="0" smtClean="0">
              <a:solidFill>
                <a:srgbClr val="000000"/>
              </a:solidFill>
            </a:rPr>
            <a:t>每個單元由多個影片涵蓋了諸如：病患、病史、身體檢查及評估、結果記錄等。</a:t>
          </a:r>
          <a:endParaRPr lang="zh-TW" altLang="en-US" sz="1600" dirty="0">
            <a:solidFill>
              <a:srgbClr val="000000"/>
            </a:solidFill>
          </a:endParaRPr>
        </a:p>
      </dgm:t>
    </dgm:pt>
    <dgm:pt modelId="{60634BBE-524B-7D48-A676-2DFFA2A5F28C}" type="parTrans" cxnId="{0A76BF1C-5F85-EE47-8D6F-A9BAE0A0E007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42F231E8-AC90-FA4E-AFFB-7FEE8C4462E9}" type="sibTrans" cxnId="{0A76BF1C-5F85-EE47-8D6F-A9BAE0A0E007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8FA1E8-1846-8E49-8BF1-AB2621EECC77}">
      <dgm:prSet custT="1"/>
      <dgm:spPr/>
      <dgm:t>
        <a:bodyPr/>
        <a:lstStyle/>
        <a:p>
          <a:pPr rtl="0"/>
          <a:r>
            <a:rPr lang="zh-TW" altLang="en-US" sz="1600" dirty="0" smtClean="0">
              <a:solidFill>
                <a:srgbClr val="000000"/>
              </a:solidFill>
            </a:rPr>
            <a:t>身體檢索與評估及病史詢問等過程，透過線上影片指引維持實證來源，並提供特別注意臨床準確性，病人類型差異的範圍。</a:t>
          </a:r>
          <a:endParaRPr lang="zh-TW" altLang="en-US" sz="1600" dirty="0">
            <a:solidFill>
              <a:srgbClr val="000000"/>
            </a:solidFill>
          </a:endParaRPr>
        </a:p>
      </dgm:t>
    </dgm:pt>
    <dgm:pt modelId="{A35F0929-783D-6B4F-8C0B-530E0FCDBBB4}" type="parTrans" cxnId="{4399F539-B043-F04F-9A4B-A94090A23848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03413252-8301-0D4D-A430-E6DD5F78E286}" type="sibTrans" cxnId="{4399F539-B043-F04F-9A4B-A94090A23848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AFE00234-0571-C54F-9110-3E01130A0F92}">
      <dgm:prSet custT="1"/>
      <dgm:spPr/>
      <dgm:t>
        <a:bodyPr/>
        <a:lstStyle/>
        <a:p>
          <a:pPr rtl="0"/>
          <a:r>
            <a:rPr lang="zh-TW" altLang="en-US" sz="1600" dirty="0" smtClean="0">
              <a:solidFill>
                <a:srgbClr val="000000"/>
              </a:solidFill>
            </a:rPr>
            <a:t>這些身體評估的影片呈現出“以病人為第一”的方針，以體檢為主要系列特色，並針對不同類型患者進行不同的檢索說明，例如：成人及嬰兒。</a:t>
          </a:r>
          <a:endParaRPr lang="zh-TW" altLang="en-US" sz="1600" dirty="0">
            <a:solidFill>
              <a:srgbClr val="000000"/>
            </a:solidFill>
          </a:endParaRPr>
        </a:p>
      </dgm:t>
    </dgm:pt>
    <dgm:pt modelId="{559F708D-8A70-114E-8816-E691A0C02A06}" type="parTrans" cxnId="{06F2884C-D681-F449-B654-BA2C8F31E7D4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D54FE962-6147-2D49-A6B6-679370BEEFA5}" type="sibTrans" cxnId="{06F2884C-D681-F449-B654-BA2C8F31E7D4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AD3677D4-C7EA-0A46-85B1-760A2CD33B4F}">
      <dgm:prSet custT="1"/>
      <dgm:spPr/>
      <dgm:t>
        <a:bodyPr/>
        <a:lstStyle/>
        <a:p>
          <a:pPr rtl="0"/>
          <a:r>
            <a:rPr lang="zh-TW" altLang="en-US" sz="1600" smtClean="0">
              <a:solidFill>
                <a:srgbClr val="000000"/>
              </a:solidFill>
            </a:rPr>
            <a:t>這些影片的教學旨在幫助通過</a:t>
          </a:r>
          <a:r>
            <a:rPr lang="en-US" altLang="zh-TW" sz="1600" smtClean="0">
              <a:solidFill>
                <a:srgbClr val="000000"/>
              </a:solidFill>
            </a:rPr>
            <a:t>OSCEs</a:t>
          </a:r>
          <a:r>
            <a:rPr lang="zh-TW" altLang="en-US" sz="1600" smtClean="0">
              <a:solidFill>
                <a:srgbClr val="000000"/>
              </a:solidFill>
            </a:rPr>
            <a:t>測試， 包含在臨床上常遇到的問題，包括：胸痛，咳嗽，腹痛，膝關節痛和喉嚨痛。</a:t>
          </a:r>
          <a:endParaRPr lang="zh-TW" altLang="en-US" sz="1600">
            <a:solidFill>
              <a:srgbClr val="000000"/>
            </a:solidFill>
          </a:endParaRPr>
        </a:p>
      </dgm:t>
    </dgm:pt>
    <dgm:pt modelId="{C1D27A9C-B919-9049-B15D-4F3DF8CFB03F}" type="parTrans" cxnId="{9175F8BD-2493-964E-9A57-366F859FD6A6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5D0CE6-7594-5646-93AB-C8217E47DE9D}" type="sibTrans" cxnId="{9175F8BD-2493-964E-9A57-366F859FD6A6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390EE7-66BB-314C-981A-1864DF6DD99A}">
      <dgm:prSet custT="1"/>
      <dgm:spPr/>
      <dgm:t>
        <a:bodyPr/>
        <a:lstStyle/>
        <a:p>
          <a:pPr rtl="0"/>
          <a:r>
            <a:rPr lang="zh-TW" altLang="en-US" sz="1600" smtClean="0">
              <a:solidFill>
                <a:srgbClr val="000000"/>
              </a:solidFill>
            </a:rPr>
            <a:t>此影片教學適用於醫生，護理，實習醫師，物理治療及職能治療，藥學等需要進行身體檢查及評估的任何臨床醫學相關科部。</a:t>
          </a:r>
          <a:endParaRPr lang="zh-TW" altLang="en-US" sz="1600">
            <a:solidFill>
              <a:srgbClr val="000000"/>
            </a:solidFill>
          </a:endParaRPr>
        </a:p>
      </dgm:t>
    </dgm:pt>
    <dgm:pt modelId="{A93981F8-1294-DD4E-931B-76E5DCF71206}" type="parTrans" cxnId="{66730E9C-EBB5-4F4A-8ED7-9F3A15400ECE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D1793C02-BCE5-0D44-B04C-B1700036B248}" type="sibTrans" cxnId="{66730E9C-EBB5-4F4A-8ED7-9F3A15400ECE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227F6C-39A3-3F4B-9C26-9452C9720D5C}" type="pres">
      <dgm:prSet presAssocID="{57A47DAA-03FB-0F4D-A318-E56DE02502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B0605D7-9BF8-D044-BBB3-5CB4DC034C84}" type="pres">
      <dgm:prSet presAssocID="{98D9D837-55D3-D04F-A178-B625CFA77930}" presName="thickLine" presStyleLbl="alignNode1" presStyleIdx="0" presStyleCnt="6"/>
      <dgm:spPr/>
    </dgm:pt>
    <dgm:pt modelId="{DDF7664D-60C4-224A-BC1D-1ECD8EA54A08}" type="pres">
      <dgm:prSet presAssocID="{98D9D837-55D3-D04F-A178-B625CFA77930}" presName="horz1" presStyleCnt="0"/>
      <dgm:spPr/>
    </dgm:pt>
    <dgm:pt modelId="{91B7A779-5745-2344-B7E9-1A6F89F05EDB}" type="pres">
      <dgm:prSet presAssocID="{98D9D837-55D3-D04F-A178-B625CFA77930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ED9F341C-6E98-B049-9615-915A0440B4FC}" type="pres">
      <dgm:prSet presAssocID="{98D9D837-55D3-D04F-A178-B625CFA77930}" presName="vert1" presStyleCnt="0"/>
      <dgm:spPr/>
    </dgm:pt>
    <dgm:pt modelId="{661F7FE4-A4BC-FB49-9626-6E5C1EA4A1FD}" type="pres">
      <dgm:prSet presAssocID="{5037EDFC-AA89-254B-99FF-83E28E624AC2}" presName="thickLine" presStyleLbl="alignNode1" presStyleIdx="1" presStyleCnt="6"/>
      <dgm:spPr/>
    </dgm:pt>
    <dgm:pt modelId="{2C01A9AA-C622-3444-8AC6-B864C0F6C2E0}" type="pres">
      <dgm:prSet presAssocID="{5037EDFC-AA89-254B-99FF-83E28E624AC2}" presName="horz1" presStyleCnt="0"/>
      <dgm:spPr/>
    </dgm:pt>
    <dgm:pt modelId="{2F878E60-1ADC-1C4D-B0FD-9B0B860ED05F}" type="pres">
      <dgm:prSet presAssocID="{5037EDFC-AA89-254B-99FF-83E28E624AC2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B2E25C3C-3662-AD4E-A5A4-E9CD471B1B3B}" type="pres">
      <dgm:prSet presAssocID="{5037EDFC-AA89-254B-99FF-83E28E624AC2}" presName="vert1" presStyleCnt="0"/>
      <dgm:spPr/>
    </dgm:pt>
    <dgm:pt modelId="{F555CB63-526F-594F-9114-6C347AB03DC3}" type="pres">
      <dgm:prSet presAssocID="{7B8FA1E8-1846-8E49-8BF1-AB2621EECC77}" presName="thickLine" presStyleLbl="alignNode1" presStyleIdx="2" presStyleCnt="6"/>
      <dgm:spPr/>
    </dgm:pt>
    <dgm:pt modelId="{A75A5479-4A45-2E46-8926-D1B8B6382523}" type="pres">
      <dgm:prSet presAssocID="{7B8FA1E8-1846-8E49-8BF1-AB2621EECC77}" presName="horz1" presStyleCnt="0"/>
      <dgm:spPr/>
    </dgm:pt>
    <dgm:pt modelId="{8879E12A-ED4F-0347-94E0-F9CBC7739F0B}" type="pres">
      <dgm:prSet presAssocID="{7B8FA1E8-1846-8E49-8BF1-AB2621EECC77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FD529A35-6AFB-A44F-8D1D-68ABB9CB9430}" type="pres">
      <dgm:prSet presAssocID="{7B8FA1E8-1846-8E49-8BF1-AB2621EECC77}" presName="vert1" presStyleCnt="0"/>
      <dgm:spPr/>
    </dgm:pt>
    <dgm:pt modelId="{531440D3-55A2-CE46-AAA6-656B76C650B6}" type="pres">
      <dgm:prSet presAssocID="{AFE00234-0571-C54F-9110-3E01130A0F92}" presName="thickLine" presStyleLbl="alignNode1" presStyleIdx="3" presStyleCnt="6"/>
      <dgm:spPr/>
    </dgm:pt>
    <dgm:pt modelId="{5B9EC531-9080-0A4D-9BE0-898D76793095}" type="pres">
      <dgm:prSet presAssocID="{AFE00234-0571-C54F-9110-3E01130A0F92}" presName="horz1" presStyleCnt="0"/>
      <dgm:spPr/>
    </dgm:pt>
    <dgm:pt modelId="{CCA0BF9E-C83E-5947-BE6C-0D1CE74B9363}" type="pres">
      <dgm:prSet presAssocID="{AFE00234-0571-C54F-9110-3E01130A0F92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AFC5F241-3847-1546-B884-DF1CE7D0DF30}" type="pres">
      <dgm:prSet presAssocID="{AFE00234-0571-C54F-9110-3E01130A0F92}" presName="vert1" presStyleCnt="0"/>
      <dgm:spPr/>
    </dgm:pt>
    <dgm:pt modelId="{83419E40-6252-B848-820F-EA8255A19BAA}" type="pres">
      <dgm:prSet presAssocID="{AD3677D4-C7EA-0A46-85B1-760A2CD33B4F}" presName="thickLine" presStyleLbl="alignNode1" presStyleIdx="4" presStyleCnt="6"/>
      <dgm:spPr/>
    </dgm:pt>
    <dgm:pt modelId="{AC255D25-11A1-F24D-9B1C-7D7C5BA005FB}" type="pres">
      <dgm:prSet presAssocID="{AD3677D4-C7EA-0A46-85B1-760A2CD33B4F}" presName="horz1" presStyleCnt="0"/>
      <dgm:spPr/>
    </dgm:pt>
    <dgm:pt modelId="{01C23D9C-607F-8C45-AAC5-A82753C1AA29}" type="pres">
      <dgm:prSet presAssocID="{AD3677D4-C7EA-0A46-85B1-760A2CD33B4F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50763554-EF93-3249-9346-DE4E7D3654CC}" type="pres">
      <dgm:prSet presAssocID="{AD3677D4-C7EA-0A46-85B1-760A2CD33B4F}" presName="vert1" presStyleCnt="0"/>
      <dgm:spPr/>
    </dgm:pt>
    <dgm:pt modelId="{C39F7EA8-1E23-B94E-96BE-EC5708982803}" type="pres">
      <dgm:prSet presAssocID="{7B390EE7-66BB-314C-981A-1864DF6DD99A}" presName="thickLine" presStyleLbl="alignNode1" presStyleIdx="5" presStyleCnt="6"/>
      <dgm:spPr/>
    </dgm:pt>
    <dgm:pt modelId="{783FF917-456A-884B-A5DC-44CD6236DB5C}" type="pres">
      <dgm:prSet presAssocID="{7B390EE7-66BB-314C-981A-1864DF6DD99A}" presName="horz1" presStyleCnt="0"/>
      <dgm:spPr/>
    </dgm:pt>
    <dgm:pt modelId="{C4C10441-0BC9-B34F-8E22-DFA36699A15C}" type="pres">
      <dgm:prSet presAssocID="{7B390EE7-66BB-314C-981A-1864DF6DD99A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1F71132A-A1A2-4744-8C5C-61DC35036F68}" type="pres">
      <dgm:prSet presAssocID="{7B390EE7-66BB-314C-981A-1864DF6DD99A}" presName="vert1" presStyleCnt="0"/>
      <dgm:spPr/>
    </dgm:pt>
  </dgm:ptLst>
  <dgm:cxnLst>
    <dgm:cxn modelId="{A7FA681F-1919-B543-A078-FF227A0DAC5F}" type="presOf" srcId="{5037EDFC-AA89-254B-99FF-83E28E624AC2}" destId="{2F878E60-1ADC-1C4D-B0FD-9B0B860ED05F}" srcOrd="0" destOrd="0" presId="urn:microsoft.com/office/officeart/2008/layout/LinedList"/>
    <dgm:cxn modelId="{42406B12-FCEC-7F43-948F-3C1CD7048361}" type="presOf" srcId="{57A47DAA-03FB-0F4D-A318-E56DE025026F}" destId="{7B227F6C-39A3-3F4B-9C26-9452C9720D5C}" srcOrd="0" destOrd="0" presId="urn:microsoft.com/office/officeart/2008/layout/LinedList"/>
    <dgm:cxn modelId="{8DE3DD17-D7F5-804D-903B-B4FD4065EF0D}" type="presOf" srcId="{AFE00234-0571-C54F-9110-3E01130A0F92}" destId="{CCA0BF9E-C83E-5947-BE6C-0D1CE74B9363}" srcOrd="0" destOrd="0" presId="urn:microsoft.com/office/officeart/2008/layout/LinedList"/>
    <dgm:cxn modelId="{5530F282-42F5-E344-93A9-F4611B4E96EB}" type="presOf" srcId="{7B8FA1E8-1846-8E49-8BF1-AB2621EECC77}" destId="{8879E12A-ED4F-0347-94E0-F9CBC7739F0B}" srcOrd="0" destOrd="0" presId="urn:microsoft.com/office/officeart/2008/layout/LinedList"/>
    <dgm:cxn modelId="{2B52A1EA-BB86-C145-94C0-9CC776C0043F}" type="presOf" srcId="{AD3677D4-C7EA-0A46-85B1-760A2CD33B4F}" destId="{01C23D9C-607F-8C45-AAC5-A82753C1AA29}" srcOrd="0" destOrd="0" presId="urn:microsoft.com/office/officeart/2008/layout/LinedList"/>
    <dgm:cxn modelId="{8B02C871-C350-254A-87BD-4057E01E0026}" type="presOf" srcId="{7B390EE7-66BB-314C-981A-1864DF6DD99A}" destId="{C4C10441-0BC9-B34F-8E22-DFA36699A15C}" srcOrd="0" destOrd="0" presId="urn:microsoft.com/office/officeart/2008/layout/LinedList"/>
    <dgm:cxn modelId="{66730E9C-EBB5-4F4A-8ED7-9F3A15400ECE}" srcId="{57A47DAA-03FB-0F4D-A318-E56DE025026F}" destId="{7B390EE7-66BB-314C-981A-1864DF6DD99A}" srcOrd="5" destOrd="0" parTransId="{A93981F8-1294-DD4E-931B-76E5DCF71206}" sibTransId="{D1793C02-BCE5-0D44-B04C-B1700036B248}"/>
    <dgm:cxn modelId="{4399F539-B043-F04F-9A4B-A94090A23848}" srcId="{57A47DAA-03FB-0F4D-A318-E56DE025026F}" destId="{7B8FA1E8-1846-8E49-8BF1-AB2621EECC77}" srcOrd="2" destOrd="0" parTransId="{A35F0929-783D-6B4F-8C0B-530E0FCDBBB4}" sibTransId="{03413252-8301-0D4D-A430-E6DD5F78E286}"/>
    <dgm:cxn modelId="{9175F8BD-2493-964E-9A57-366F859FD6A6}" srcId="{57A47DAA-03FB-0F4D-A318-E56DE025026F}" destId="{AD3677D4-C7EA-0A46-85B1-760A2CD33B4F}" srcOrd="4" destOrd="0" parTransId="{C1D27A9C-B919-9049-B15D-4F3DF8CFB03F}" sibTransId="{7B5D0CE6-7594-5646-93AB-C8217E47DE9D}"/>
    <dgm:cxn modelId="{06F2884C-D681-F449-B654-BA2C8F31E7D4}" srcId="{57A47DAA-03FB-0F4D-A318-E56DE025026F}" destId="{AFE00234-0571-C54F-9110-3E01130A0F92}" srcOrd="3" destOrd="0" parTransId="{559F708D-8A70-114E-8816-E691A0C02A06}" sibTransId="{D54FE962-6147-2D49-A6B6-679370BEEFA5}"/>
    <dgm:cxn modelId="{4539B854-9F1A-BA46-A87F-D54616099D1F}" srcId="{57A47DAA-03FB-0F4D-A318-E56DE025026F}" destId="{98D9D837-55D3-D04F-A178-B625CFA77930}" srcOrd="0" destOrd="0" parTransId="{F527CB2E-A9CA-E44A-84CA-91F451868327}" sibTransId="{811AADF1-5F3B-5349-9AE4-5C17C77168E6}"/>
    <dgm:cxn modelId="{FF212AB5-EAD7-D24E-BB96-3F1B070C119D}" type="presOf" srcId="{98D9D837-55D3-D04F-A178-B625CFA77930}" destId="{91B7A779-5745-2344-B7E9-1A6F89F05EDB}" srcOrd="0" destOrd="0" presId="urn:microsoft.com/office/officeart/2008/layout/LinedList"/>
    <dgm:cxn modelId="{0A76BF1C-5F85-EE47-8D6F-A9BAE0A0E007}" srcId="{57A47DAA-03FB-0F4D-A318-E56DE025026F}" destId="{5037EDFC-AA89-254B-99FF-83E28E624AC2}" srcOrd="1" destOrd="0" parTransId="{60634BBE-524B-7D48-A676-2DFFA2A5F28C}" sibTransId="{42F231E8-AC90-FA4E-AFFB-7FEE8C4462E9}"/>
    <dgm:cxn modelId="{BBB038F2-05E1-3146-BF39-0AABD2846648}" type="presParOf" srcId="{7B227F6C-39A3-3F4B-9C26-9452C9720D5C}" destId="{AB0605D7-9BF8-D044-BBB3-5CB4DC034C84}" srcOrd="0" destOrd="0" presId="urn:microsoft.com/office/officeart/2008/layout/LinedList"/>
    <dgm:cxn modelId="{EAC2521B-E100-7545-89B6-A97E5D1D7798}" type="presParOf" srcId="{7B227F6C-39A3-3F4B-9C26-9452C9720D5C}" destId="{DDF7664D-60C4-224A-BC1D-1ECD8EA54A08}" srcOrd="1" destOrd="0" presId="urn:microsoft.com/office/officeart/2008/layout/LinedList"/>
    <dgm:cxn modelId="{9BEF9BB5-8F42-CD43-8AB6-9F2EE9F476AA}" type="presParOf" srcId="{DDF7664D-60C4-224A-BC1D-1ECD8EA54A08}" destId="{91B7A779-5745-2344-B7E9-1A6F89F05EDB}" srcOrd="0" destOrd="0" presId="urn:microsoft.com/office/officeart/2008/layout/LinedList"/>
    <dgm:cxn modelId="{8B624F65-A912-3F4D-B925-EC0A22927027}" type="presParOf" srcId="{DDF7664D-60C4-224A-BC1D-1ECD8EA54A08}" destId="{ED9F341C-6E98-B049-9615-915A0440B4FC}" srcOrd="1" destOrd="0" presId="urn:microsoft.com/office/officeart/2008/layout/LinedList"/>
    <dgm:cxn modelId="{CA61D897-E775-E445-8472-4A5ECDAAB187}" type="presParOf" srcId="{7B227F6C-39A3-3F4B-9C26-9452C9720D5C}" destId="{661F7FE4-A4BC-FB49-9626-6E5C1EA4A1FD}" srcOrd="2" destOrd="0" presId="urn:microsoft.com/office/officeart/2008/layout/LinedList"/>
    <dgm:cxn modelId="{A88875BC-C98F-CF44-90F6-925D39532D3E}" type="presParOf" srcId="{7B227F6C-39A3-3F4B-9C26-9452C9720D5C}" destId="{2C01A9AA-C622-3444-8AC6-B864C0F6C2E0}" srcOrd="3" destOrd="0" presId="urn:microsoft.com/office/officeart/2008/layout/LinedList"/>
    <dgm:cxn modelId="{9F83CE84-AAF1-974A-8FEB-49209863BF06}" type="presParOf" srcId="{2C01A9AA-C622-3444-8AC6-B864C0F6C2E0}" destId="{2F878E60-1ADC-1C4D-B0FD-9B0B860ED05F}" srcOrd="0" destOrd="0" presId="urn:microsoft.com/office/officeart/2008/layout/LinedList"/>
    <dgm:cxn modelId="{64A38AB7-542A-2A44-A6EA-5FF3B8A00D91}" type="presParOf" srcId="{2C01A9AA-C622-3444-8AC6-B864C0F6C2E0}" destId="{B2E25C3C-3662-AD4E-A5A4-E9CD471B1B3B}" srcOrd="1" destOrd="0" presId="urn:microsoft.com/office/officeart/2008/layout/LinedList"/>
    <dgm:cxn modelId="{1EA7CFB4-13C2-DF4F-A271-87AA79745FE0}" type="presParOf" srcId="{7B227F6C-39A3-3F4B-9C26-9452C9720D5C}" destId="{F555CB63-526F-594F-9114-6C347AB03DC3}" srcOrd="4" destOrd="0" presId="urn:microsoft.com/office/officeart/2008/layout/LinedList"/>
    <dgm:cxn modelId="{4271A042-04BB-7B42-809E-F4307E648B78}" type="presParOf" srcId="{7B227F6C-39A3-3F4B-9C26-9452C9720D5C}" destId="{A75A5479-4A45-2E46-8926-D1B8B6382523}" srcOrd="5" destOrd="0" presId="urn:microsoft.com/office/officeart/2008/layout/LinedList"/>
    <dgm:cxn modelId="{BA553AFC-074D-084E-998C-D95476CDB1DB}" type="presParOf" srcId="{A75A5479-4A45-2E46-8926-D1B8B6382523}" destId="{8879E12A-ED4F-0347-94E0-F9CBC7739F0B}" srcOrd="0" destOrd="0" presId="urn:microsoft.com/office/officeart/2008/layout/LinedList"/>
    <dgm:cxn modelId="{361F4374-68B3-DC4E-B36B-173E96E5887F}" type="presParOf" srcId="{A75A5479-4A45-2E46-8926-D1B8B6382523}" destId="{FD529A35-6AFB-A44F-8D1D-68ABB9CB9430}" srcOrd="1" destOrd="0" presId="urn:microsoft.com/office/officeart/2008/layout/LinedList"/>
    <dgm:cxn modelId="{9A4371FE-A36B-5943-A92A-16AD45AD1E52}" type="presParOf" srcId="{7B227F6C-39A3-3F4B-9C26-9452C9720D5C}" destId="{531440D3-55A2-CE46-AAA6-656B76C650B6}" srcOrd="6" destOrd="0" presId="urn:microsoft.com/office/officeart/2008/layout/LinedList"/>
    <dgm:cxn modelId="{02FCE580-F433-4A45-A881-4AFEEFAAF052}" type="presParOf" srcId="{7B227F6C-39A3-3F4B-9C26-9452C9720D5C}" destId="{5B9EC531-9080-0A4D-9BE0-898D76793095}" srcOrd="7" destOrd="0" presId="urn:microsoft.com/office/officeart/2008/layout/LinedList"/>
    <dgm:cxn modelId="{B3B750E3-33B9-9845-8F77-C393901DBC74}" type="presParOf" srcId="{5B9EC531-9080-0A4D-9BE0-898D76793095}" destId="{CCA0BF9E-C83E-5947-BE6C-0D1CE74B9363}" srcOrd="0" destOrd="0" presId="urn:microsoft.com/office/officeart/2008/layout/LinedList"/>
    <dgm:cxn modelId="{6071C859-4A7B-0643-AC47-AFD0BD4F57FE}" type="presParOf" srcId="{5B9EC531-9080-0A4D-9BE0-898D76793095}" destId="{AFC5F241-3847-1546-B884-DF1CE7D0DF30}" srcOrd="1" destOrd="0" presId="urn:microsoft.com/office/officeart/2008/layout/LinedList"/>
    <dgm:cxn modelId="{03A7FF0D-AC8C-3241-A820-CCCE07CFB0D2}" type="presParOf" srcId="{7B227F6C-39A3-3F4B-9C26-9452C9720D5C}" destId="{83419E40-6252-B848-820F-EA8255A19BAA}" srcOrd="8" destOrd="0" presId="urn:microsoft.com/office/officeart/2008/layout/LinedList"/>
    <dgm:cxn modelId="{EFB38C95-B642-4B4B-9A1A-528557EC3983}" type="presParOf" srcId="{7B227F6C-39A3-3F4B-9C26-9452C9720D5C}" destId="{AC255D25-11A1-F24D-9B1C-7D7C5BA005FB}" srcOrd="9" destOrd="0" presId="urn:microsoft.com/office/officeart/2008/layout/LinedList"/>
    <dgm:cxn modelId="{46DD4835-2884-8946-9983-A76ECAF2D1D1}" type="presParOf" srcId="{AC255D25-11A1-F24D-9B1C-7D7C5BA005FB}" destId="{01C23D9C-607F-8C45-AAC5-A82753C1AA29}" srcOrd="0" destOrd="0" presId="urn:microsoft.com/office/officeart/2008/layout/LinedList"/>
    <dgm:cxn modelId="{28DCF772-861C-DC44-95A9-601BA063CEBF}" type="presParOf" srcId="{AC255D25-11A1-F24D-9B1C-7D7C5BA005FB}" destId="{50763554-EF93-3249-9346-DE4E7D3654CC}" srcOrd="1" destOrd="0" presId="urn:microsoft.com/office/officeart/2008/layout/LinedList"/>
    <dgm:cxn modelId="{F838B413-EE73-FA47-BF95-409E621C651D}" type="presParOf" srcId="{7B227F6C-39A3-3F4B-9C26-9452C9720D5C}" destId="{C39F7EA8-1E23-B94E-96BE-EC5708982803}" srcOrd="10" destOrd="0" presId="urn:microsoft.com/office/officeart/2008/layout/LinedList"/>
    <dgm:cxn modelId="{5F9FD0DA-8554-C84F-9A8C-064931588C7D}" type="presParOf" srcId="{7B227F6C-39A3-3F4B-9C26-9452C9720D5C}" destId="{783FF917-456A-884B-A5DC-44CD6236DB5C}" srcOrd="11" destOrd="0" presId="urn:microsoft.com/office/officeart/2008/layout/LinedList"/>
    <dgm:cxn modelId="{8B8F96C8-E193-C049-9DC5-0BD52EE3A22F}" type="presParOf" srcId="{783FF917-456A-884B-A5DC-44CD6236DB5C}" destId="{C4C10441-0BC9-B34F-8E22-DFA36699A15C}" srcOrd="0" destOrd="0" presId="urn:microsoft.com/office/officeart/2008/layout/LinedList"/>
    <dgm:cxn modelId="{B46E96C2-7623-FD45-8445-4BA9955F6D7A}" type="presParOf" srcId="{783FF917-456A-884B-A5DC-44CD6236DB5C}" destId="{1F71132A-A1A2-4744-8C5C-61DC35036F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9672C-C7BE-4246-9BA4-0854A907E206}" type="doc">
      <dgm:prSet loTypeId="urn:microsoft.com/office/officeart/2005/8/layout/defaul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69B1FBC-3370-DE43-B177-2CC8F9188CB0}">
      <dgm:prSet/>
      <dgm:spPr/>
      <dgm:t>
        <a:bodyPr/>
        <a:lstStyle/>
        <a:p>
          <a:pPr algn="ctr"/>
          <a:r>
            <a:rPr lang="en-US" dirty="0" smtClean="0"/>
            <a:t>1. Head-to-Toe Assessment: Adult </a:t>
          </a:r>
          <a:endParaRPr lang="zh-TW" dirty="0"/>
        </a:p>
      </dgm:t>
    </dgm:pt>
    <dgm:pt modelId="{E2946B2D-E223-A247-931E-01B683E7C53E}" type="parTrans" cxnId="{BE45DD20-8931-7941-A3C1-67198186E91F}">
      <dgm:prSet/>
      <dgm:spPr/>
      <dgm:t>
        <a:bodyPr/>
        <a:lstStyle/>
        <a:p>
          <a:pPr algn="ctr"/>
          <a:endParaRPr lang="zh-TW" altLang="en-US"/>
        </a:p>
      </dgm:t>
    </dgm:pt>
    <dgm:pt modelId="{2F1BD3A3-BB19-ED4E-BDAE-D24BA56F281C}" type="sibTrans" cxnId="{BE45DD20-8931-7941-A3C1-67198186E91F}">
      <dgm:prSet/>
      <dgm:spPr/>
      <dgm:t>
        <a:bodyPr/>
        <a:lstStyle/>
        <a:p>
          <a:pPr algn="ctr"/>
          <a:endParaRPr lang="zh-TW" altLang="en-US"/>
        </a:p>
      </dgm:t>
    </dgm:pt>
    <dgm:pt modelId="{5D6D8B6A-139B-F243-BD7D-6F272BA57409}">
      <dgm:prSet/>
      <dgm:spPr/>
      <dgm:t>
        <a:bodyPr/>
        <a:lstStyle/>
        <a:p>
          <a:pPr algn="ctr"/>
          <a:r>
            <a:rPr lang="en-US" dirty="0" smtClean="0"/>
            <a:t>2. Head-to-Toe Assessment: Infant </a:t>
          </a:r>
          <a:endParaRPr lang="zh-TW" dirty="0"/>
        </a:p>
      </dgm:t>
    </dgm:pt>
    <dgm:pt modelId="{FF6853B6-A1F4-694A-B2D0-782EAE86048F}" type="parTrans" cxnId="{FD0D9D94-CD3A-D446-B93C-D85D4BDB3952}">
      <dgm:prSet/>
      <dgm:spPr/>
      <dgm:t>
        <a:bodyPr/>
        <a:lstStyle/>
        <a:p>
          <a:pPr algn="ctr"/>
          <a:endParaRPr lang="zh-TW" altLang="en-US"/>
        </a:p>
      </dgm:t>
    </dgm:pt>
    <dgm:pt modelId="{B9739AF2-70E7-694C-AC62-34EB0B7DD3B7}" type="sibTrans" cxnId="{FD0D9D94-CD3A-D446-B93C-D85D4BDB3952}">
      <dgm:prSet/>
      <dgm:spPr/>
      <dgm:t>
        <a:bodyPr/>
        <a:lstStyle/>
        <a:p>
          <a:pPr algn="ctr"/>
          <a:endParaRPr lang="zh-TW" altLang="en-US"/>
        </a:p>
      </dgm:t>
    </dgm:pt>
    <dgm:pt modelId="{013F10D5-0D15-7F4B-83FE-4ED5FD8B99D4}">
      <dgm:prSet/>
      <dgm:spPr/>
      <dgm:t>
        <a:bodyPr/>
        <a:lstStyle/>
        <a:p>
          <a:pPr algn="ctr"/>
          <a:r>
            <a:rPr lang="en-US" dirty="0" smtClean="0"/>
            <a:t>3. Head-to-Toe Assessment: Child </a:t>
          </a:r>
          <a:endParaRPr lang="zh-TW" dirty="0"/>
        </a:p>
      </dgm:t>
    </dgm:pt>
    <dgm:pt modelId="{9E926938-CF95-124C-B112-0D03841A71D7}" type="parTrans" cxnId="{C67E089E-02D6-934D-AC34-BB47CC9112F6}">
      <dgm:prSet/>
      <dgm:spPr/>
      <dgm:t>
        <a:bodyPr/>
        <a:lstStyle/>
        <a:p>
          <a:pPr algn="ctr"/>
          <a:endParaRPr lang="zh-TW" altLang="en-US"/>
        </a:p>
      </dgm:t>
    </dgm:pt>
    <dgm:pt modelId="{A49324FB-E72C-7440-B4C6-5DAF73FBE9FA}" type="sibTrans" cxnId="{C67E089E-02D6-934D-AC34-BB47CC9112F6}">
      <dgm:prSet/>
      <dgm:spPr/>
      <dgm:t>
        <a:bodyPr/>
        <a:lstStyle/>
        <a:p>
          <a:pPr algn="ctr"/>
          <a:endParaRPr lang="zh-TW" altLang="en-US"/>
        </a:p>
      </dgm:t>
    </dgm:pt>
    <dgm:pt modelId="{D2D19280-FC3F-D646-906D-6B394299C390}">
      <dgm:prSet/>
      <dgm:spPr/>
      <dgm:t>
        <a:bodyPr/>
        <a:lstStyle/>
        <a:p>
          <a:pPr algn="ctr"/>
          <a:r>
            <a:rPr lang="en-US" smtClean="0"/>
            <a:t>4. Head-to-Toe Assessment: Older Adult </a:t>
          </a:r>
          <a:endParaRPr lang="zh-TW"/>
        </a:p>
      </dgm:t>
    </dgm:pt>
    <dgm:pt modelId="{EB441AD5-5EEC-DA4B-8345-C31048910948}" type="parTrans" cxnId="{1241600C-EC3F-9A43-9933-20708A52045E}">
      <dgm:prSet/>
      <dgm:spPr/>
      <dgm:t>
        <a:bodyPr/>
        <a:lstStyle/>
        <a:p>
          <a:pPr algn="ctr"/>
          <a:endParaRPr lang="zh-TW" altLang="en-US"/>
        </a:p>
      </dgm:t>
    </dgm:pt>
    <dgm:pt modelId="{825A678B-4511-C74E-AA01-98FAFAA1A64B}" type="sibTrans" cxnId="{1241600C-EC3F-9A43-9933-20708A52045E}">
      <dgm:prSet/>
      <dgm:spPr/>
      <dgm:t>
        <a:bodyPr/>
        <a:lstStyle/>
        <a:p>
          <a:pPr algn="ctr"/>
          <a:endParaRPr lang="zh-TW" altLang="en-US"/>
        </a:p>
      </dgm:t>
    </dgm:pt>
    <dgm:pt modelId="{8F24718A-893A-8043-8276-98C6E057831A}">
      <dgm:prSet/>
      <dgm:spPr/>
      <dgm:t>
        <a:bodyPr/>
        <a:lstStyle/>
        <a:p>
          <a:pPr algn="ctr"/>
          <a:r>
            <a:rPr lang="en-US" smtClean="0"/>
            <a:t>5. General Survey and Vital Signs </a:t>
          </a:r>
          <a:endParaRPr lang="zh-TW"/>
        </a:p>
      </dgm:t>
    </dgm:pt>
    <dgm:pt modelId="{02E2B0EC-5CBC-E345-9C8D-891D579BBEFB}" type="parTrans" cxnId="{CEF9A67C-8ABC-FB4F-9F49-018F84212CAE}">
      <dgm:prSet/>
      <dgm:spPr/>
      <dgm:t>
        <a:bodyPr/>
        <a:lstStyle/>
        <a:p>
          <a:pPr algn="ctr"/>
          <a:endParaRPr lang="zh-TW" altLang="en-US"/>
        </a:p>
      </dgm:t>
    </dgm:pt>
    <dgm:pt modelId="{1D9D52CB-557E-C342-8DFE-CB56830FF51D}" type="sibTrans" cxnId="{CEF9A67C-8ABC-FB4F-9F49-018F84212CAE}">
      <dgm:prSet/>
      <dgm:spPr/>
      <dgm:t>
        <a:bodyPr/>
        <a:lstStyle/>
        <a:p>
          <a:pPr algn="ctr"/>
          <a:endParaRPr lang="zh-TW" altLang="en-US"/>
        </a:p>
      </dgm:t>
    </dgm:pt>
    <dgm:pt modelId="{ADB794F1-D845-7747-8C4A-16B17AFDD0BB}">
      <dgm:prSet/>
      <dgm:spPr/>
      <dgm:t>
        <a:bodyPr/>
        <a:lstStyle/>
        <a:p>
          <a:pPr algn="ctr"/>
          <a:r>
            <a:rPr lang="en-US" smtClean="0"/>
            <a:t>6. Skin </a:t>
          </a:r>
          <a:endParaRPr lang="zh-TW"/>
        </a:p>
      </dgm:t>
    </dgm:pt>
    <dgm:pt modelId="{827BF5AC-E81F-2B4D-A07B-51AD7F9501F5}" type="parTrans" cxnId="{2EBE4D23-CD86-1946-83DA-DAF4F3EF751C}">
      <dgm:prSet/>
      <dgm:spPr/>
      <dgm:t>
        <a:bodyPr/>
        <a:lstStyle/>
        <a:p>
          <a:pPr algn="ctr"/>
          <a:endParaRPr lang="zh-TW" altLang="en-US"/>
        </a:p>
      </dgm:t>
    </dgm:pt>
    <dgm:pt modelId="{BED2CD31-E99A-6142-81FE-454020B79CD0}" type="sibTrans" cxnId="{2EBE4D23-CD86-1946-83DA-DAF4F3EF751C}">
      <dgm:prSet/>
      <dgm:spPr/>
      <dgm:t>
        <a:bodyPr/>
        <a:lstStyle/>
        <a:p>
          <a:pPr algn="ctr"/>
          <a:endParaRPr lang="zh-TW" altLang="en-US"/>
        </a:p>
      </dgm:t>
    </dgm:pt>
    <dgm:pt modelId="{46A6DCDA-015D-194B-BC4A-4FCD98296E5A}">
      <dgm:prSet/>
      <dgm:spPr/>
      <dgm:t>
        <a:bodyPr/>
        <a:lstStyle/>
        <a:p>
          <a:pPr algn="ctr"/>
          <a:r>
            <a:rPr lang="en-US" smtClean="0"/>
            <a:t>7. Head, Eyes, and Ears </a:t>
          </a:r>
          <a:endParaRPr lang="zh-TW"/>
        </a:p>
      </dgm:t>
    </dgm:pt>
    <dgm:pt modelId="{1408A3C7-D36A-E242-A13E-B9B87957E48C}" type="parTrans" cxnId="{717931EF-3616-BE41-A253-24337C8AC898}">
      <dgm:prSet/>
      <dgm:spPr/>
      <dgm:t>
        <a:bodyPr/>
        <a:lstStyle/>
        <a:p>
          <a:pPr algn="ctr"/>
          <a:endParaRPr lang="zh-TW" altLang="en-US"/>
        </a:p>
      </dgm:t>
    </dgm:pt>
    <dgm:pt modelId="{EECA4D48-26D0-CA4A-ABE3-0E836D94DB9A}" type="sibTrans" cxnId="{717931EF-3616-BE41-A253-24337C8AC898}">
      <dgm:prSet/>
      <dgm:spPr/>
      <dgm:t>
        <a:bodyPr/>
        <a:lstStyle/>
        <a:p>
          <a:pPr algn="ctr"/>
          <a:endParaRPr lang="zh-TW" altLang="en-US"/>
        </a:p>
      </dgm:t>
    </dgm:pt>
    <dgm:pt modelId="{50A4BE36-5FDE-8148-9939-7457C98C3FCF}">
      <dgm:prSet/>
      <dgm:spPr/>
      <dgm:t>
        <a:bodyPr/>
        <a:lstStyle/>
        <a:p>
          <a:pPr algn="ctr"/>
          <a:r>
            <a:rPr lang="en-US" smtClean="0"/>
            <a:t>8. Nose, Mouth, and Neck </a:t>
          </a:r>
          <a:endParaRPr lang="zh-TW"/>
        </a:p>
      </dgm:t>
    </dgm:pt>
    <dgm:pt modelId="{697D3AA8-E898-984F-9A80-B88F464F69EF}" type="parTrans" cxnId="{2B0CECBD-FE96-D64D-93A7-2BCFA5723C44}">
      <dgm:prSet/>
      <dgm:spPr/>
      <dgm:t>
        <a:bodyPr/>
        <a:lstStyle/>
        <a:p>
          <a:pPr algn="ctr"/>
          <a:endParaRPr lang="zh-TW" altLang="en-US"/>
        </a:p>
      </dgm:t>
    </dgm:pt>
    <dgm:pt modelId="{32252311-137C-5B4A-A690-1A0C7F5051C3}" type="sibTrans" cxnId="{2B0CECBD-FE96-D64D-93A7-2BCFA5723C44}">
      <dgm:prSet/>
      <dgm:spPr/>
      <dgm:t>
        <a:bodyPr/>
        <a:lstStyle/>
        <a:p>
          <a:pPr algn="ctr"/>
          <a:endParaRPr lang="zh-TW" altLang="en-US"/>
        </a:p>
      </dgm:t>
    </dgm:pt>
    <dgm:pt modelId="{DC7F057D-6717-6647-B349-407388ABBF03}">
      <dgm:prSet/>
      <dgm:spPr/>
      <dgm:t>
        <a:bodyPr/>
        <a:lstStyle/>
        <a:p>
          <a:pPr algn="ctr"/>
          <a:r>
            <a:rPr lang="en-US" smtClean="0"/>
            <a:t>9. Thorax and Lungs </a:t>
          </a:r>
          <a:endParaRPr lang="zh-TW"/>
        </a:p>
      </dgm:t>
    </dgm:pt>
    <dgm:pt modelId="{BB4AA0CE-0CA0-FC45-896F-95C9E6E0111A}" type="parTrans" cxnId="{D29C8A2F-C285-DD4E-ADDB-5826077EE91F}">
      <dgm:prSet/>
      <dgm:spPr/>
      <dgm:t>
        <a:bodyPr/>
        <a:lstStyle/>
        <a:p>
          <a:pPr algn="ctr"/>
          <a:endParaRPr lang="zh-TW" altLang="en-US"/>
        </a:p>
      </dgm:t>
    </dgm:pt>
    <dgm:pt modelId="{8C15E778-9701-DA4B-9B4A-5EC5E277BCA8}" type="sibTrans" cxnId="{D29C8A2F-C285-DD4E-ADDB-5826077EE91F}">
      <dgm:prSet/>
      <dgm:spPr/>
      <dgm:t>
        <a:bodyPr/>
        <a:lstStyle/>
        <a:p>
          <a:pPr algn="ctr"/>
          <a:endParaRPr lang="zh-TW" altLang="en-US"/>
        </a:p>
      </dgm:t>
    </dgm:pt>
    <dgm:pt modelId="{9D951BC7-169C-CE49-A199-2C656DB72196}">
      <dgm:prSet/>
      <dgm:spPr/>
      <dgm:t>
        <a:bodyPr/>
        <a:lstStyle/>
        <a:p>
          <a:pPr algn="ctr"/>
          <a:r>
            <a:rPr lang="en-US" smtClean="0"/>
            <a:t>10. Cardiovascular System </a:t>
          </a:r>
          <a:endParaRPr lang="zh-TW"/>
        </a:p>
      </dgm:t>
    </dgm:pt>
    <dgm:pt modelId="{B4DB5A39-A740-BD42-9FE2-25C6BCC98D32}" type="parTrans" cxnId="{A02A7E1C-9280-8240-8823-24093CE1069A}">
      <dgm:prSet/>
      <dgm:spPr/>
      <dgm:t>
        <a:bodyPr/>
        <a:lstStyle/>
        <a:p>
          <a:pPr algn="ctr"/>
          <a:endParaRPr lang="zh-TW" altLang="en-US"/>
        </a:p>
      </dgm:t>
    </dgm:pt>
    <dgm:pt modelId="{70850653-D932-114F-8362-6A3E3D2B83E8}" type="sibTrans" cxnId="{A02A7E1C-9280-8240-8823-24093CE1069A}">
      <dgm:prSet/>
      <dgm:spPr/>
      <dgm:t>
        <a:bodyPr/>
        <a:lstStyle/>
        <a:p>
          <a:pPr algn="ctr"/>
          <a:endParaRPr lang="zh-TW" altLang="en-US"/>
        </a:p>
      </dgm:t>
    </dgm:pt>
    <dgm:pt modelId="{182B6BF3-4490-1D48-898A-D4F7EF1E5202}">
      <dgm:prSet/>
      <dgm:spPr/>
      <dgm:t>
        <a:bodyPr/>
        <a:lstStyle/>
        <a:p>
          <a:pPr algn="ctr"/>
          <a:r>
            <a:rPr lang="en-US" smtClean="0"/>
            <a:t>11. Peripheral Vascular System </a:t>
          </a:r>
          <a:endParaRPr lang="zh-TW"/>
        </a:p>
      </dgm:t>
    </dgm:pt>
    <dgm:pt modelId="{B3AB603A-3DAC-344D-942F-4BB390F5B5C2}" type="parTrans" cxnId="{5E147154-8A5B-A44D-9999-EB0D18740297}">
      <dgm:prSet/>
      <dgm:spPr/>
      <dgm:t>
        <a:bodyPr/>
        <a:lstStyle/>
        <a:p>
          <a:pPr algn="ctr"/>
          <a:endParaRPr lang="zh-TW" altLang="en-US"/>
        </a:p>
      </dgm:t>
    </dgm:pt>
    <dgm:pt modelId="{B62D0C14-9FA9-3345-8157-90F269BE9A1F}" type="sibTrans" cxnId="{5E147154-8A5B-A44D-9999-EB0D18740297}">
      <dgm:prSet/>
      <dgm:spPr/>
      <dgm:t>
        <a:bodyPr/>
        <a:lstStyle/>
        <a:p>
          <a:pPr algn="ctr"/>
          <a:endParaRPr lang="zh-TW" altLang="en-US"/>
        </a:p>
      </dgm:t>
    </dgm:pt>
    <dgm:pt modelId="{D5584E22-F747-7D4B-87A4-524FB013B89F}">
      <dgm:prSet/>
      <dgm:spPr/>
      <dgm:t>
        <a:bodyPr/>
        <a:lstStyle/>
        <a:p>
          <a:pPr algn="ctr"/>
          <a:r>
            <a:rPr lang="en-US" smtClean="0"/>
            <a:t>12. Breasts and Axillae </a:t>
          </a:r>
          <a:endParaRPr lang="zh-TW"/>
        </a:p>
      </dgm:t>
    </dgm:pt>
    <dgm:pt modelId="{D89C3B75-4672-1545-83AE-47FB1D6452E2}" type="parTrans" cxnId="{85432F38-B056-1242-B67B-71523E508CDB}">
      <dgm:prSet/>
      <dgm:spPr/>
      <dgm:t>
        <a:bodyPr/>
        <a:lstStyle/>
        <a:p>
          <a:pPr algn="ctr"/>
          <a:endParaRPr lang="zh-TW" altLang="en-US"/>
        </a:p>
      </dgm:t>
    </dgm:pt>
    <dgm:pt modelId="{9388D9ED-A30F-BA40-9D98-183BD6531FA5}" type="sibTrans" cxnId="{85432F38-B056-1242-B67B-71523E508CDB}">
      <dgm:prSet/>
      <dgm:spPr/>
      <dgm:t>
        <a:bodyPr/>
        <a:lstStyle/>
        <a:p>
          <a:pPr algn="ctr"/>
          <a:endParaRPr lang="zh-TW" altLang="en-US"/>
        </a:p>
      </dgm:t>
    </dgm:pt>
    <dgm:pt modelId="{55F886CD-5E07-8443-8B19-0FF5CBDD1FA3}">
      <dgm:prSet/>
      <dgm:spPr/>
      <dgm:t>
        <a:bodyPr/>
        <a:lstStyle/>
        <a:p>
          <a:pPr algn="ctr"/>
          <a:r>
            <a:rPr lang="en-US" smtClean="0"/>
            <a:t>13. Abdomen </a:t>
          </a:r>
          <a:endParaRPr lang="zh-TW"/>
        </a:p>
      </dgm:t>
    </dgm:pt>
    <dgm:pt modelId="{202422EB-0014-794A-9616-BE197E70B764}" type="parTrans" cxnId="{AC086D1F-0A51-2E43-A0C3-853A19D03A67}">
      <dgm:prSet/>
      <dgm:spPr/>
      <dgm:t>
        <a:bodyPr/>
        <a:lstStyle/>
        <a:p>
          <a:pPr algn="ctr"/>
          <a:endParaRPr lang="zh-TW" altLang="en-US"/>
        </a:p>
      </dgm:t>
    </dgm:pt>
    <dgm:pt modelId="{F41F14F8-1F60-0B43-9B5B-D39F39A84F2F}" type="sibTrans" cxnId="{AC086D1F-0A51-2E43-A0C3-853A19D03A67}">
      <dgm:prSet/>
      <dgm:spPr/>
      <dgm:t>
        <a:bodyPr/>
        <a:lstStyle/>
        <a:p>
          <a:pPr algn="ctr"/>
          <a:endParaRPr lang="zh-TW" altLang="en-US"/>
        </a:p>
      </dgm:t>
    </dgm:pt>
    <dgm:pt modelId="{075E794F-CD49-2543-B03C-6391D9E4FFD0}">
      <dgm:prSet/>
      <dgm:spPr/>
      <dgm:t>
        <a:bodyPr/>
        <a:lstStyle/>
        <a:p>
          <a:pPr algn="ctr"/>
          <a:r>
            <a:rPr lang="en-US" smtClean="0"/>
            <a:t>14. Male Genitalia, Rectum, Anus, and Prostate </a:t>
          </a:r>
          <a:endParaRPr lang="zh-TW"/>
        </a:p>
      </dgm:t>
    </dgm:pt>
    <dgm:pt modelId="{67FBA587-DE41-A347-831C-8FAC0DE02BEC}" type="parTrans" cxnId="{89114F63-6543-9943-8DC2-51DDBA571424}">
      <dgm:prSet/>
      <dgm:spPr/>
      <dgm:t>
        <a:bodyPr/>
        <a:lstStyle/>
        <a:p>
          <a:pPr algn="ctr"/>
          <a:endParaRPr lang="zh-TW" altLang="en-US"/>
        </a:p>
      </dgm:t>
    </dgm:pt>
    <dgm:pt modelId="{9153FC74-3AC7-0E47-9775-4213A323240A}" type="sibTrans" cxnId="{89114F63-6543-9943-8DC2-51DDBA571424}">
      <dgm:prSet/>
      <dgm:spPr/>
      <dgm:t>
        <a:bodyPr/>
        <a:lstStyle/>
        <a:p>
          <a:pPr algn="ctr"/>
          <a:endParaRPr lang="zh-TW" altLang="en-US"/>
        </a:p>
      </dgm:t>
    </dgm:pt>
    <dgm:pt modelId="{756A9198-406C-0240-9075-B70E9720E144}">
      <dgm:prSet/>
      <dgm:spPr/>
      <dgm:t>
        <a:bodyPr/>
        <a:lstStyle/>
        <a:p>
          <a:pPr algn="ctr"/>
          <a:r>
            <a:rPr lang="en-US" smtClean="0"/>
            <a:t>15. Female, Genitalia, Anus, and Rectum </a:t>
          </a:r>
          <a:endParaRPr lang="zh-TW"/>
        </a:p>
      </dgm:t>
    </dgm:pt>
    <dgm:pt modelId="{660B459C-1D8D-9B44-BF37-73850DE9C96C}" type="parTrans" cxnId="{44A4E133-59B0-4641-A0F6-FF7979D3D6C8}">
      <dgm:prSet/>
      <dgm:spPr/>
      <dgm:t>
        <a:bodyPr/>
        <a:lstStyle/>
        <a:p>
          <a:pPr algn="ctr"/>
          <a:endParaRPr lang="zh-TW" altLang="en-US"/>
        </a:p>
      </dgm:t>
    </dgm:pt>
    <dgm:pt modelId="{CD84273C-A7D4-4842-B2CC-A7149C5FE171}" type="sibTrans" cxnId="{44A4E133-59B0-4641-A0F6-FF7979D3D6C8}">
      <dgm:prSet/>
      <dgm:spPr/>
      <dgm:t>
        <a:bodyPr/>
        <a:lstStyle/>
        <a:p>
          <a:pPr algn="ctr"/>
          <a:endParaRPr lang="zh-TW" altLang="en-US"/>
        </a:p>
      </dgm:t>
    </dgm:pt>
    <dgm:pt modelId="{7095BF4F-61DE-1248-9053-7E3196B5DA7C}">
      <dgm:prSet/>
      <dgm:spPr/>
      <dgm:t>
        <a:bodyPr/>
        <a:lstStyle/>
        <a:p>
          <a:pPr algn="ctr"/>
          <a:r>
            <a:rPr lang="en-US" smtClean="0"/>
            <a:t>16. Musculoskeletal System </a:t>
          </a:r>
          <a:endParaRPr lang="zh-TW"/>
        </a:p>
      </dgm:t>
    </dgm:pt>
    <dgm:pt modelId="{8AA612DA-8112-CB4D-B92C-9685D11920C5}" type="parTrans" cxnId="{F6A7F443-DD4F-7E43-B9F5-FB7839FE3547}">
      <dgm:prSet/>
      <dgm:spPr/>
      <dgm:t>
        <a:bodyPr/>
        <a:lstStyle/>
        <a:p>
          <a:pPr algn="ctr"/>
          <a:endParaRPr lang="zh-TW" altLang="en-US"/>
        </a:p>
      </dgm:t>
    </dgm:pt>
    <dgm:pt modelId="{FEBAC00C-67C6-F64D-AFD9-9A502F01A9F1}" type="sibTrans" cxnId="{F6A7F443-DD4F-7E43-B9F5-FB7839FE3547}">
      <dgm:prSet/>
      <dgm:spPr/>
      <dgm:t>
        <a:bodyPr/>
        <a:lstStyle/>
        <a:p>
          <a:pPr algn="ctr"/>
          <a:endParaRPr lang="zh-TW" altLang="en-US"/>
        </a:p>
      </dgm:t>
    </dgm:pt>
    <dgm:pt modelId="{3B5B0468-F66D-AF4F-9EAD-65E32C1CFE8C}">
      <dgm:prSet/>
      <dgm:spPr/>
      <dgm:t>
        <a:bodyPr/>
        <a:lstStyle/>
        <a:p>
          <a:pPr algn="ctr"/>
          <a:r>
            <a:rPr lang="en-US" smtClean="0"/>
            <a:t>17. Nervous System: Cranial Nerves and Motor System </a:t>
          </a:r>
          <a:endParaRPr lang="zh-TW"/>
        </a:p>
      </dgm:t>
    </dgm:pt>
    <dgm:pt modelId="{5B8EDC75-22D4-F54B-A0F1-F984A1277EF0}" type="parTrans" cxnId="{59CCC730-27E2-5044-96A8-62CC82E939B8}">
      <dgm:prSet/>
      <dgm:spPr/>
      <dgm:t>
        <a:bodyPr/>
        <a:lstStyle/>
        <a:p>
          <a:pPr algn="ctr"/>
          <a:endParaRPr lang="zh-TW" altLang="en-US"/>
        </a:p>
      </dgm:t>
    </dgm:pt>
    <dgm:pt modelId="{07A08A82-CC56-D84F-90A5-CD59B305A02B}" type="sibTrans" cxnId="{59CCC730-27E2-5044-96A8-62CC82E939B8}">
      <dgm:prSet/>
      <dgm:spPr/>
      <dgm:t>
        <a:bodyPr/>
        <a:lstStyle/>
        <a:p>
          <a:pPr algn="ctr"/>
          <a:endParaRPr lang="zh-TW" altLang="en-US"/>
        </a:p>
      </dgm:t>
    </dgm:pt>
    <dgm:pt modelId="{D3F5C213-173B-0C49-AC09-EAB37EA1E2DB}">
      <dgm:prSet/>
      <dgm:spPr/>
      <dgm:t>
        <a:bodyPr/>
        <a:lstStyle/>
        <a:p>
          <a:pPr algn="ctr"/>
          <a:r>
            <a:rPr lang="en-US" smtClean="0"/>
            <a:t>18. Nervous System: Sensory System and Reflexes</a:t>
          </a:r>
          <a:endParaRPr lang="zh-TW"/>
        </a:p>
      </dgm:t>
    </dgm:pt>
    <dgm:pt modelId="{94F9913E-EB08-594D-A0A9-D39FAAF6D183}" type="parTrans" cxnId="{54241533-0C9F-CB4A-A2A0-BDB5C7030D8B}">
      <dgm:prSet/>
      <dgm:spPr/>
      <dgm:t>
        <a:bodyPr/>
        <a:lstStyle/>
        <a:p>
          <a:pPr algn="ctr"/>
          <a:endParaRPr lang="zh-TW" altLang="en-US"/>
        </a:p>
      </dgm:t>
    </dgm:pt>
    <dgm:pt modelId="{D5E92EC3-53D3-FD41-B0D8-33C23F583885}" type="sibTrans" cxnId="{54241533-0C9F-CB4A-A2A0-BDB5C7030D8B}">
      <dgm:prSet/>
      <dgm:spPr/>
      <dgm:t>
        <a:bodyPr/>
        <a:lstStyle/>
        <a:p>
          <a:pPr algn="ctr"/>
          <a:endParaRPr lang="zh-TW" altLang="en-US"/>
        </a:p>
      </dgm:t>
    </dgm:pt>
    <dgm:pt modelId="{80DE4CAF-EF31-1D4F-8D58-2495E6B74911}" type="pres">
      <dgm:prSet presAssocID="{A989672C-C7BE-4246-9BA4-0854A907E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12762F-B973-0D4D-A2ED-CABB36BA9F23}" type="pres">
      <dgm:prSet presAssocID="{C69B1FBC-3370-DE43-B177-2CC8F9188CB0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AC894D-3D79-E045-AE98-78739A9A2277}" type="pres">
      <dgm:prSet presAssocID="{2F1BD3A3-BB19-ED4E-BDAE-D24BA56F281C}" presName="sibTrans" presStyleCnt="0"/>
      <dgm:spPr/>
    </dgm:pt>
    <dgm:pt modelId="{9CAC76E1-CF68-2A41-8711-34B377CC4A01}" type="pres">
      <dgm:prSet presAssocID="{5D6D8B6A-139B-F243-BD7D-6F272BA57409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31F377-7F80-1544-BF03-8D9D3F27E480}" type="pres">
      <dgm:prSet presAssocID="{B9739AF2-70E7-694C-AC62-34EB0B7DD3B7}" presName="sibTrans" presStyleCnt="0"/>
      <dgm:spPr/>
    </dgm:pt>
    <dgm:pt modelId="{07DB748E-0DA0-4C4D-B4C5-8318A52CF71F}" type="pres">
      <dgm:prSet presAssocID="{013F10D5-0D15-7F4B-83FE-4ED5FD8B99D4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62B411-9518-3F4C-95CE-49CD6B7FB6BB}" type="pres">
      <dgm:prSet presAssocID="{A49324FB-E72C-7440-B4C6-5DAF73FBE9FA}" presName="sibTrans" presStyleCnt="0"/>
      <dgm:spPr/>
    </dgm:pt>
    <dgm:pt modelId="{58D5CFC5-4F32-8B49-A6C9-33433D8FEF52}" type="pres">
      <dgm:prSet presAssocID="{D2D19280-FC3F-D646-906D-6B394299C390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0D3CE8-470A-2C4F-9DBF-786FE7BB6DBC}" type="pres">
      <dgm:prSet presAssocID="{825A678B-4511-C74E-AA01-98FAFAA1A64B}" presName="sibTrans" presStyleCnt="0"/>
      <dgm:spPr/>
    </dgm:pt>
    <dgm:pt modelId="{1F7B737B-A4C1-B14D-8D61-CA204DD69EC5}" type="pres">
      <dgm:prSet presAssocID="{8F24718A-893A-8043-8276-98C6E057831A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F1F2F5-6266-564A-93A0-EEFDBCF83A96}" type="pres">
      <dgm:prSet presAssocID="{1D9D52CB-557E-C342-8DFE-CB56830FF51D}" presName="sibTrans" presStyleCnt="0"/>
      <dgm:spPr/>
    </dgm:pt>
    <dgm:pt modelId="{AAC14666-1DD8-6142-A191-51A9F1E7BCEC}" type="pres">
      <dgm:prSet presAssocID="{ADB794F1-D845-7747-8C4A-16B17AFDD0BB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C2255F-6D8B-9841-993C-3EAA3F0C8117}" type="pres">
      <dgm:prSet presAssocID="{BED2CD31-E99A-6142-81FE-454020B79CD0}" presName="sibTrans" presStyleCnt="0"/>
      <dgm:spPr/>
    </dgm:pt>
    <dgm:pt modelId="{4E944450-0E51-F841-A8F9-798ACE5CEEBD}" type="pres">
      <dgm:prSet presAssocID="{46A6DCDA-015D-194B-BC4A-4FCD98296E5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7FDECE-E670-F242-BD3F-61ACA78136F2}" type="pres">
      <dgm:prSet presAssocID="{EECA4D48-26D0-CA4A-ABE3-0E836D94DB9A}" presName="sibTrans" presStyleCnt="0"/>
      <dgm:spPr/>
    </dgm:pt>
    <dgm:pt modelId="{96B1452F-12DE-724A-9979-46F38440DA6B}" type="pres">
      <dgm:prSet presAssocID="{50A4BE36-5FDE-8148-9939-7457C98C3FCF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EA314-2C86-AE4E-82C9-1D76ACEF62AC}" type="pres">
      <dgm:prSet presAssocID="{32252311-137C-5B4A-A690-1A0C7F5051C3}" presName="sibTrans" presStyleCnt="0"/>
      <dgm:spPr/>
    </dgm:pt>
    <dgm:pt modelId="{13DCAA4E-715D-1540-9AAE-46470636DF96}" type="pres">
      <dgm:prSet presAssocID="{DC7F057D-6717-6647-B349-407388ABBF03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2B0380-0090-1048-9D3C-CC7D9FD4C7ED}" type="pres">
      <dgm:prSet presAssocID="{8C15E778-9701-DA4B-9B4A-5EC5E277BCA8}" presName="sibTrans" presStyleCnt="0"/>
      <dgm:spPr/>
    </dgm:pt>
    <dgm:pt modelId="{C43D1C15-8EC3-0D46-9473-D7997427BF52}" type="pres">
      <dgm:prSet presAssocID="{9D951BC7-169C-CE49-A199-2C656DB72196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3F04F-9704-CE43-865E-1D94F7FD919D}" type="pres">
      <dgm:prSet presAssocID="{70850653-D932-114F-8362-6A3E3D2B83E8}" presName="sibTrans" presStyleCnt="0"/>
      <dgm:spPr/>
    </dgm:pt>
    <dgm:pt modelId="{76380A24-E8AE-A648-970A-9D9EA077693B}" type="pres">
      <dgm:prSet presAssocID="{182B6BF3-4490-1D48-898A-D4F7EF1E5202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14A4FB-7382-6A4B-B15A-24ACB73C5908}" type="pres">
      <dgm:prSet presAssocID="{B62D0C14-9FA9-3345-8157-90F269BE9A1F}" presName="sibTrans" presStyleCnt="0"/>
      <dgm:spPr/>
    </dgm:pt>
    <dgm:pt modelId="{436861C5-4DCD-8142-9765-F300FA26EBD0}" type="pres">
      <dgm:prSet presAssocID="{D5584E22-F747-7D4B-87A4-524FB013B89F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4F00A5-3CBD-904C-A9EA-16DDD55B18AE}" type="pres">
      <dgm:prSet presAssocID="{9388D9ED-A30F-BA40-9D98-183BD6531FA5}" presName="sibTrans" presStyleCnt="0"/>
      <dgm:spPr/>
    </dgm:pt>
    <dgm:pt modelId="{783EC1E0-2700-0940-8FF1-9F2171DBEF7D}" type="pres">
      <dgm:prSet presAssocID="{55F886CD-5E07-8443-8B19-0FF5CBDD1FA3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85916B-1976-3E4D-AFFD-8E10003C53E9}" type="pres">
      <dgm:prSet presAssocID="{F41F14F8-1F60-0B43-9B5B-D39F39A84F2F}" presName="sibTrans" presStyleCnt="0"/>
      <dgm:spPr/>
    </dgm:pt>
    <dgm:pt modelId="{D26087B9-83A2-B84A-A5F4-8190D37D1B67}" type="pres">
      <dgm:prSet presAssocID="{075E794F-CD49-2543-B03C-6391D9E4FFD0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8D2EC8-372B-7640-8424-4E1E4BC2BFF1}" type="pres">
      <dgm:prSet presAssocID="{9153FC74-3AC7-0E47-9775-4213A323240A}" presName="sibTrans" presStyleCnt="0"/>
      <dgm:spPr/>
    </dgm:pt>
    <dgm:pt modelId="{5BE7463B-511C-7341-801C-69490937A574}" type="pres">
      <dgm:prSet presAssocID="{756A9198-406C-0240-9075-B70E9720E144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16529-D9F8-894D-B1AB-8A1751FC0538}" type="pres">
      <dgm:prSet presAssocID="{CD84273C-A7D4-4842-B2CC-A7149C5FE171}" presName="sibTrans" presStyleCnt="0"/>
      <dgm:spPr/>
    </dgm:pt>
    <dgm:pt modelId="{21959489-4B34-764B-BDF9-A9EF3AA5F97A}" type="pres">
      <dgm:prSet presAssocID="{7095BF4F-61DE-1248-9053-7E3196B5DA7C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677667-D30A-F743-80D8-E63592D18B79}" type="pres">
      <dgm:prSet presAssocID="{FEBAC00C-67C6-F64D-AFD9-9A502F01A9F1}" presName="sibTrans" presStyleCnt="0"/>
      <dgm:spPr/>
    </dgm:pt>
    <dgm:pt modelId="{400A7D48-FDC3-BA4B-B4D5-C8AF4CEEE909}" type="pres">
      <dgm:prSet presAssocID="{3B5B0468-F66D-AF4F-9EAD-65E32C1CFE8C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2CB297-C2B7-6C48-823C-80C58EDBDB5D}" type="pres">
      <dgm:prSet presAssocID="{07A08A82-CC56-D84F-90A5-CD59B305A02B}" presName="sibTrans" presStyleCnt="0"/>
      <dgm:spPr/>
    </dgm:pt>
    <dgm:pt modelId="{BCB5BA8F-FB7A-674B-9A86-1F7F0823D701}" type="pres">
      <dgm:prSet presAssocID="{D3F5C213-173B-0C49-AC09-EAB37EA1E2DB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F9A67C-8ABC-FB4F-9F49-018F84212CAE}" srcId="{A989672C-C7BE-4246-9BA4-0854A907E206}" destId="{8F24718A-893A-8043-8276-98C6E057831A}" srcOrd="4" destOrd="0" parTransId="{02E2B0EC-5CBC-E345-9C8D-891D579BBEFB}" sibTransId="{1D9D52CB-557E-C342-8DFE-CB56830FF51D}"/>
    <dgm:cxn modelId="{4BC91D12-4E88-8E47-B679-38C4F4EB7B5E}" type="presOf" srcId="{50A4BE36-5FDE-8148-9939-7457C98C3FCF}" destId="{96B1452F-12DE-724A-9979-46F38440DA6B}" srcOrd="0" destOrd="0" presId="urn:microsoft.com/office/officeart/2005/8/layout/default"/>
    <dgm:cxn modelId="{6AB47BBC-656A-FD40-9F96-EFC06A73A7A4}" type="presOf" srcId="{3B5B0468-F66D-AF4F-9EAD-65E32C1CFE8C}" destId="{400A7D48-FDC3-BA4B-B4D5-C8AF4CEEE909}" srcOrd="0" destOrd="0" presId="urn:microsoft.com/office/officeart/2005/8/layout/default"/>
    <dgm:cxn modelId="{FB3CA854-F634-E144-BCFB-D89220B7A761}" type="presOf" srcId="{D3F5C213-173B-0C49-AC09-EAB37EA1E2DB}" destId="{BCB5BA8F-FB7A-674B-9A86-1F7F0823D701}" srcOrd="0" destOrd="0" presId="urn:microsoft.com/office/officeart/2005/8/layout/default"/>
    <dgm:cxn modelId="{4858502E-903E-8E4F-B6DD-652DC26607F8}" type="presOf" srcId="{756A9198-406C-0240-9075-B70E9720E144}" destId="{5BE7463B-511C-7341-801C-69490937A574}" srcOrd="0" destOrd="0" presId="urn:microsoft.com/office/officeart/2005/8/layout/default"/>
    <dgm:cxn modelId="{E8CBA881-15EB-0F4A-A5F1-8215FF18DC2B}" type="presOf" srcId="{7095BF4F-61DE-1248-9053-7E3196B5DA7C}" destId="{21959489-4B34-764B-BDF9-A9EF3AA5F97A}" srcOrd="0" destOrd="0" presId="urn:microsoft.com/office/officeart/2005/8/layout/default"/>
    <dgm:cxn modelId="{85432F38-B056-1242-B67B-71523E508CDB}" srcId="{A989672C-C7BE-4246-9BA4-0854A907E206}" destId="{D5584E22-F747-7D4B-87A4-524FB013B89F}" srcOrd="11" destOrd="0" parTransId="{D89C3B75-4672-1545-83AE-47FB1D6452E2}" sibTransId="{9388D9ED-A30F-BA40-9D98-183BD6531FA5}"/>
    <dgm:cxn modelId="{C67E089E-02D6-934D-AC34-BB47CC9112F6}" srcId="{A989672C-C7BE-4246-9BA4-0854A907E206}" destId="{013F10D5-0D15-7F4B-83FE-4ED5FD8B99D4}" srcOrd="2" destOrd="0" parTransId="{9E926938-CF95-124C-B112-0D03841A71D7}" sibTransId="{A49324FB-E72C-7440-B4C6-5DAF73FBE9FA}"/>
    <dgm:cxn modelId="{59CCC730-27E2-5044-96A8-62CC82E939B8}" srcId="{A989672C-C7BE-4246-9BA4-0854A907E206}" destId="{3B5B0468-F66D-AF4F-9EAD-65E32C1CFE8C}" srcOrd="16" destOrd="0" parTransId="{5B8EDC75-22D4-F54B-A0F1-F984A1277EF0}" sibTransId="{07A08A82-CC56-D84F-90A5-CD59B305A02B}"/>
    <dgm:cxn modelId="{8347804A-4964-4140-9371-EBF77E2B89B9}" type="presOf" srcId="{DC7F057D-6717-6647-B349-407388ABBF03}" destId="{13DCAA4E-715D-1540-9AAE-46470636DF96}" srcOrd="0" destOrd="0" presId="urn:microsoft.com/office/officeart/2005/8/layout/default"/>
    <dgm:cxn modelId="{AE66856C-1CB9-914A-9848-37A654AFA678}" type="presOf" srcId="{013F10D5-0D15-7F4B-83FE-4ED5FD8B99D4}" destId="{07DB748E-0DA0-4C4D-B4C5-8318A52CF71F}" srcOrd="0" destOrd="0" presId="urn:microsoft.com/office/officeart/2005/8/layout/default"/>
    <dgm:cxn modelId="{FD0D9D94-CD3A-D446-B93C-D85D4BDB3952}" srcId="{A989672C-C7BE-4246-9BA4-0854A907E206}" destId="{5D6D8B6A-139B-F243-BD7D-6F272BA57409}" srcOrd="1" destOrd="0" parTransId="{FF6853B6-A1F4-694A-B2D0-782EAE86048F}" sibTransId="{B9739AF2-70E7-694C-AC62-34EB0B7DD3B7}"/>
    <dgm:cxn modelId="{97988D79-3A51-534F-8FBD-58857AA3F7CB}" type="presOf" srcId="{182B6BF3-4490-1D48-898A-D4F7EF1E5202}" destId="{76380A24-E8AE-A648-970A-9D9EA077693B}" srcOrd="0" destOrd="0" presId="urn:microsoft.com/office/officeart/2005/8/layout/default"/>
    <dgm:cxn modelId="{77B57907-A767-B448-A1FB-AC219867CD37}" type="presOf" srcId="{ADB794F1-D845-7747-8C4A-16B17AFDD0BB}" destId="{AAC14666-1DD8-6142-A191-51A9F1E7BCEC}" srcOrd="0" destOrd="0" presId="urn:microsoft.com/office/officeart/2005/8/layout/default"/>
    <dgm:cxn modelId="{44A4E133-59B0-4641-A0F6-FF7979D3D6C8}" srcId="{A989672C-C7BE-4246-9BA4-0854A907E206}" destId="{756A9198-406C-0240-9075-B70E9720E144}" srcOrd="14" destOrd="0" parTransId="{660B459C-1D8D-9B44-BF37-73850DE9C96C}" sibTransId="{CD84273C-A7D4-4842-B2CC-A7149C5FE171}"/>
    <dgm:cxn modelId="{8FB5CB02-A2CD-6245-A73B-4FFF64634B73}" type="presOf" srcId="{A989672C-C7BE-4246-9BA4-0854A907E206}" destId="{80DE4CAF-EF31-1D4F-8D58-2495E6B74911}" srcOrd="0" destOrd="0" presId="urn:microsoft.com/office/officeart/2005/8/layout/default"/>
    <dgm:cxn modelId="{3C3CA2DF-FBFF-0E45-9CAC-AF8BADBFF038}" type="presOf" srcId="{D5584E22-F747-7D4B-87A4-524FB013B89F}" destId="{436861C5-4DCD-8142-9765-F300FA26EBD0}" srcOrd="0" destOrd="0" presId="urn:microsoft.com/office/officeart/2005/8/layout/default"/>
    <dgm:cxn modelId="{5E147154-8A5B-A44D-9999-EB0D18740297}" srcId="{A989672C-C7BE-4246-9BA4-0854A907E206}" destId="{182B6BF3-4490-1D48-898A-D4F7EF1E5202}" srcOrd="10" destOrd="0" parTransId="{B3AB603A-3DAC-344D-942F-4BB390F5B5C2}" sibTransId="{B62D0C14-9FA9-3345-8157-90F269BE9A1F}"/>
    <dgm:cxn modelId="{AF5B12F4-7635-F44C-BA27-3F32B1B9F02E}" type="presOf" srcId="{9D951BC7-169C-CE49-A199-2C656DB72196}" destId="{C43D1C15-8EC3-0D46-9473-D7997427BF52}" srcOrd="0" destOrd="0" presId="urn:microsoft.com/office/officeart/2005/8/layout/default"/>
    <dgm:cxn modelId="{89114F63-6543-9943-8DC2-51DDBA571424}" srcId="{A989672C-C7BE-4246-9BA4-0854A907E206}" destId="{075E794F-CD49-2543-B03C-6391D9E4FFD0}" srcOrd="13" destOrd="0" parTransId="{67FBA587-DE41-A347-831C-8FAC0DE02BEC}" sibTransId="{9153FC74-3AC7-0E47-9775-4213A323240A}"/>
    <dgm:cxn modelId="{17039EB3-43E7-274B-9317-EECBD1056CD8}" type="presOf" srcId="{C69B1FBC-3370-DE43-B177-2CC8F9188CB0}" destId="{B112762F-B973-0D4D-A2ED-CABB36BA9F23}" srcOrd="0" destOrd="0" presId="urn:microsoft.com/office/officeart/2005/8/layout/default"/>
    <dgm:cxn modelId="{594A2035-0913-2747-BF5C-8F277F613657}" type="presOf" srcId="{55F886CD-5E07-8443-8B19-0FF5CBDD1FA3}" destId="{783EC1E0-2700-0940-8FF1-9F2171DBEF7D}" srcOrd="0" destOrd="0" presId="urn:microsoft.com/office/officeart/2005/8/layout/default"/>
    <dgm:cxn modelId="{AC086D1F-0A51-2E43-A0C3-853A19D03A67}" srcId="{A989672C-C7BE-4246-9BA4-0854A907E206}" destId="{55F886CD-5E07-8443-8B19-0FF5CBDD1FA3}" srcOrd="12" destOrd="0" parTransId="{202422EB-0014-794A-9616-BE197E70B764}" sibTransId="{F41F14F8-1F60-0B43-9B5B-D39F39A84F2F}"/>
    <dgm:cxn modelId="{08FC6AF9-E1A8-7340-8ECD-941DB8404004}" type="presOf" srcId="{D2D19280-FC3F-D646-906D-6B394299C390}" destId="{58D5CFC5-4F32-8B49-A6C9-33433D8FEF52}" srcOrd="0" destOrd="0" presId="urn:microsoft.com/office/officeart/2005/8/layout/default"/>
    <dgm:cxn modelId="{169C6580-93D2-134F-AFA1-892D01F56930}" type="presOf" srcId="{075E794F-CD49-2543-B03C-6391D9E4FFD0}" destId="{D26087B9-83A2-B84A-A5F4-8190D37D1B67}" srcOrd="0" destOrd="0" presId="urn:microsoft.com/office/officeart/2005/8/layout/default"/>
    <dgm:cxn modelId="{BE45DD20-8931-7941-A3C1-67198186E91F}" srcId="{A989672C-C7BE-4246-9BA4-0854A907E206}" destId="{C69B1FBC-3370-DE43-B177-2CC8F9188CB0}" srcOrd="0" destOrd="0" parTransId="{E2946B2D-E223-A247-931E-01B683E7C53E}" sibTransId="{2F1BD3A3-BB19-ED4E-BDAE-D24BA56F281C}"/>
    <dgm:cxn modelId="{F6A7F443-DD4F-7E43-B9F5-FB7839FE3547}" srcId="{A989672C-C7BE-4246-9BA4-0854A907E206}" destId="{7095BF4F-61DE-1248-9053-7E3196B5DA7C}" srcOrd="15" destOrd="0" parTransId="{8AA612DA-8112-CB4D-B92C-9685D11920C5}" sibTransId="{FEBAC00C-67C6-F64D-AFD9-9A502F01A9F1}"/>
    <dgm:cxn modelId="{717931EF-3616-BE41-A253-24337C8AC898}" srcId="{A989672C-C7BE-4246-9BA4-0854A907E206}" destId="{46A6DCDA-015D-194B-BC4A-4FCD98296E5A}" srcOrd="6" destOrd="0" parTransId="{1408A3C7-D36A-E242-A13E-B9B87957E48C}" sibTransId="{EECA4D48-26D0-CA4A-ABE3-0E836D94DB9A}"/>
    <dgm:cxn modelId="{54241533-0C9F-CB4A-A2A0-BDB5C7030D8B}" srcId="{A989672C-C7BE-4246-9BA4-0854A907E206}" destId="{D3F5C213-173B-0C49-AC09-EAB37EA1E2DB}" srcOrd="17" destOrd="0" parTransId="{94F9913E-EB08-594D-A0A9-D39FAAF6D183}" sibTransId="{D5E92EC3-53D3-FD41-B0D8-33C23F583885}"/>
    <dgm:cxn modelId="{D29C8A2F-C285-DD4E-ADDB-5826077EE91F}" srcId="{A989672C-C7BE-4246-9BA4-0854A907E206}" destId="{DC7F057D-6717-6647-B349-407388ABBF03}" srcOrd="8" destOrd="0" parTransId="{BB4AA0CE-0CA0-FC45-896F-95C9E6E0111A}" sibTransId="{8C15E778-9701-DA4B-9B4A-5EC5E277BCA8}"/>
    <dgm:cxn modelId="{1241600C-EC3F-9A43-9933-20708A52045E}" srcId="{A989672C-C7BE-4246-9BA4-0854A907E206}" destId="{D2D19280-FC3F-D646-906D-6B394299C390}" srcOrd="3" destOrd="0" parTransId="{EB441AD5-5EEC-DA4B-8345-C31048910948}" sibTransId="{825A678B-4511-C74E-AA01-98FAFAA1A64B}"/>
    <dgm:cxn modelId="{2EBE4D23-CD86-1946-83DA-DAF4F3EF751C}" srcId="{A989672C-C7BE-4246-9BA4-0854A907E206}" destId="{ADB794F1-D845-7747-8C4A-16B17AFDD0BB}" srcOrd="5" destOrd="0" parTransId="{827BF5AC-E81F-2B4D-A07B-51AD7F9501F5}" sibTransId="{BED2CD31-E99A-6142-81FE-454020B79CD0}"/>
    <dgm:cxn modelId="{DD1598E3-7DA7-0848-8409-27EC89EADE82}" type="presOf" srcId="{46A6DCDA-015D-194B-BC4A-4FCD98296E5A}" destId="{4E944450-0E51-F841-A8F9-798ACE5CEEBD}" srcOrd="0" destOrd="0" presId="urn:microsoft.com/office/officeart/2005/8/layout/default"/>
    <dgm:cxn modelId="{6D386D08-DA68-3646-BB32-63C067E7ED8C}" type="presOf" srcId="{5D6D8B6A-139B-F243-BD7D-6F272BA57409}" destId="{9CAC76E1-CF68-2A41-8711-34B377CC4A01}" srcOrd="0" destOrd="0" presId="urn:microsoft.com/office/officeart/2005/8/layout/default"/>
    <dgm:cxn modelId="{2B0CECBD-FE96-D64D-93A7-2BCFA5723C44}" srcId="{A989672C-C7BE-4246-9BA4-0854A907E206}" destId="{50A4BE36-5FDE-8148-9939-7457C98C3FCF}" srcOrd="7" destOrd="0" parTransId="{697D3AA8-E898-984F-9A80-B88F464F69EF}" sibTransId="{32252311-137C-5B4A-A690-1A0C7F5051C3}"/>
    <dgm:cxn modelId="{A02A7E1C-9280-8240-8823-24093CE1069A}" srcId="{A989672C-C7BE-4246-9BA4-0854A907E206}" destId="{9D951BC7-169C-CE49-A199-2C656DB72196}" srcOrd="9" destOrd="0" parTransId="{B4DB5A39-A740-BD42-9FE2-25C6BCC98D32}" sibTransId="{70850653-D932-114F-8362-6A3E3D2B83E8}"/>
    <dgm:cxn modelId="{6150B727-EFC4-7F48-A81B-664EA30F9110}" type="presOf" srcId="{8F24718A-893A-8043-8276-98C6E057831A}" destId="{1F7B737B-A4C1-B14D-8D61-CA204DD69EC5}" srcOrd="0" destOrd="0" presId="urn:microsoft.com/office/officeart/2005/8/layout/default"/>
    <dgm:cxn modelId="{1F9B616C-4DFA-9B4D-95B9-2D1AB0DE089E}" type="presParOf" srcId="{80DE4CAF-EF31-1D4F-8D58-2495E6B74911}" destId="{B112762F-B973-0D4D-A2ED-CABB36BA9F23}" srcOrd="0" destOrd="0" presId="urn:microsoft.com/office/officeart/2005/8/layout/default"/>
    <dgm:cxn modelId="{A42960D4-2531-094B-AB5B-0215321AF751}" type="presParOf" srcId="{80DE4CAF-EF31-1D4F-8D58-2495E6B74911}" destId="{B9AC894D-3D79-E045-AE98-78739A9A2277}" srcOrd="1" destOrd="0" presId="urn:microsoft.com/office/officeart/2005/8/layout/default"/>
    <dgm:cxn modelId="{AA197F7B-C319-3443-B6E8-B6BF2A620756}" type="presParOf" srcId="{80DE4CAF-EF31-1D4F-8D58-2495E6B74911}" destId="{9CAC76E1-CF68-2A41-8711-34B377CC4A01}" srcOrd="2" destOrd="0" presId="urn:microsoft.com/office/officeart/2005/8/layout/default"/>
    <dgm:cxn modelId="{8A4D290F-76FC-604A-AE7F-5D22B369E4FB}" type="presParOf" srcId="{80DE4CAF-EF31-1D4F-8D58-2495E6B74911}" destId="{B331F377-7F80-1544-BF03-8D9D3F27E480}" srcOrd="3" destOrd="0" presId="urn:microsoft.com/office/officeart/2005/8/layout/default"/>
    <dgm:cxn modelId="{7BD7A80F-4BD6-404B-86DB-BDB437A75B9B}" type="presParOf" srcId="{80DE4CAF-EF31-1D4F-8D58-2495E6B74911}" destId="{07DB748E-0DA0-4C4D-B4C5-8318A52CF71F}" srcOrd="4" destOrd="0" presId="urn:microsoft.com/office/officeart/2005/8/layout/default"/>
    <dgm:cxn modelId="{C69A889A-313C-B242-A67B-06F7D7EE15FD}" type="presParOf" srcId="{80DE4CAF-EF31-1D4F-8D58-2495E6B74911}" destId="{DD62B411-9518-3F4C-95CE-49CD6B7FB6BB}" srcOrd="5" destOrd="0" presId="urn:microsoft.com/office/officeart/2005/8/layout/default"/>
    <dgm:cxn modelId="{AC12A5A2-952D-4242-8E62-6E1CE9672A98}" type="presParOf" srcId="{80DE4CAF-EF31-1D4F-8D58-2495E6B74911}" destId="{58D5CFC5-4F32-8B49-A6C9-33433D8FEF52}" srcOrd="6" destOrd="0" presId="urn:microsoft.com/office/officeart/2005/8/layout/default"/>
    <dgm:cxn modelId="{6690E5D6-5B4E-0144-A174-FC21161372F1}" type="presParOf" srcId="{80DE4CAF-EF31-1D4F-8D58-2495E6B74911}" destId="{3D0D3CE8-470A-2C4F-9DBF-786FE7BB6DBC}" srcOrd="7" destOrd="0" presId="urn:microsoft.com/office/officeart/2005/8/layout/default"/>
    <dgm:cxn modelId="{6B3B32B2-A7CB-8842-A2FC-E0B4DCB3DA98}" type="presParOf" srcId="{80DE4CAF-EF31-1D4F-8D58-2495E6B74911}" destId="{1F7B737B-A4C1-B14D-8D61-CA204DD69EC5}" srcOrd="8" destOrd="0" presId="urn:microsoft.com/office/officeart/2005/8/layout/default"/>
    <dgm:cxn modelId="{73289DB0-7A15-114B-A5F2-233A6FC21F4A}" type="presParOf" srcId="{80DE4CAF-EF31-1D4F-8D58-2495E6B74911}" destId="{6BF1F2F5-6266-564A-93A0-EEFDBCF83A96}" srcOrd="9" destOrd="0" presId="urn:microsoft.com/office/officeart/2005/8/layout/default"/>
    <dgm:cxn modelId="{1FE7D73A-17D2-A643-B866-BFB0384BDE23}" type="presParOf" srcId="{80DE4CAF-EF31-1D4F-8D58-2495E6B74911}" destId="{AAC14666-1DD8-6142-A191-51A9F1E7BCEC}" srcOrd="10" destOrd="0" presId="urn:microsoft.com/office/officeart/2005/8/layout/default"/>
    <dgm:cxn modelId="{89BAA060-B7FE-E348-99D8-FC4E434F268E}" type="presParOf" srcId="{80DE4CAF-EF31-1D4F-8D58-2495E6B74911}" destId="{E8C2255F-6D8B-9841-993C-3EAA3F0C8117}" srcOrd="11" destOrd="0" presId="urn:microsoft.com/office/officeart/2005/8/layout/default"/>
    <dgm:cxn modelId="{1A61CBAE-0392-3040-AC95-691E9EE3EEE0}" type="presParOf" srcId="{80DE4CAF-EF31-1D4F-8D58-2495E6B74911}" destId="{4E944450-0E51-F841-A8F9-798ACE5CEEBD}" srcOrd="12" destOrd="0" presId="urn:microsoft.com/office/officeart/2005/8/layout/default"/>
    <dgm:cxn modelId="{83DE62E8-048C-9749-8C90-0B990017F399}" type="presParOf" srcId="{80DE4CAF-EF31-1D4F-8D58-2495E6B74911}" destId="{937FDECE-E670-F242-BD3F-61ACA78136F2}" srcOrd="13" destOrd="0" presId="urn:microsoft.com/office/officeart/2005/8/layout/default"/>
    <dgm:cxn modelId="{9334D37A-8E8B-9440-8C47-8D0611FAD5BA}" type="presParOf" srcId="{80DE4CAF-EF31-1D4F-8D58-2495E6B74911}" destId="{96B1452F-12DE-724A-9979-46F38440DA6B}" srcOrd="14" destOrd="0" presId="urn:microsoft.com/office/officeart/2005/8/layout/default"/>
    <dgm:cxn modelId="{3990B425-6FB7-6E4B-8586-D2D8C5D19DAF}" type="presParOf" srcId="{80DE4CAF-EF31-1D4F-8D58-2495E6B74911}" destId="{2BEEA314-2C86-AE4E-82C9-1D76ACEF62AC}" srcOrd="15" destOrd="0" presId="urn:microsoft.com/office/officeart/2005/8/layout/default"/>
    <dgm:cxn modelId="{31F4B6D2-E39C-EF42-A359-8D6AB1856915}" type="presParOf" srcId="{80DE4CAF-EF31-1D4F-8D58-2495E6B74911}" destId="{13DCAA4E-715D-1540-9AAE-46470636DF96}" srcOrd="16" destOrd="0" presId="urn:microsoft.com/office/officeart/2005/8/layout/default"/>
    <dgm:cxn modelId="{A7720DD3-EC94-EE41-8ECF-BD4CAE675F5C}" type="presParOf" srcId="{80DE4CAF-EF31-1D4F-8D58-2495E6B74911}" destId="{302B0380-0090-1048-9D3C-CC7D9FD4C7ED}" srcOrd="17" destOrd="0" presId="urn:microsoft.com/office/officeart/2005/8/layout/default"/>
    <dgm:cxn modelId="{FC0C661C-8D49-C14E-B158-8E0BC1663C16}" type="presParOf" srcId="{80DE4CAF-EF31-1D4F-8D58-2495E6B74911}" destId="{C43D1C15-8EC3-0D46-9473-D7997427BF52}" srcOrd="18" destOrd="0" presId="urn:microsoft.com/office/officeart/2005/8/layout/default"/>
    <dgm:cxn modelId="{A5DBCDAF-B6AB-2844-874F-099A577EC1FB}" type="presParOf" srcId="{80DE4CAF-EF31-1D4F-8D58-2495E6B74911}" destId="{5523F04F-9704-CE43-865E-1D94F7FD919D}" srcOrd="19" destOrd="0" presId="urn:microsoft.com/office/officeart/2005/8/layout/default"/>
    <dgm:cxn modelId="{E15148AA-6045-F043-9B0B-E5B067EC1647}" type="presParOf" srcId="{80DE4CAF-EF31-1D4F-8D58-2495E6B74911}" destId="{76380A24-E8AE-A648-970A-9D9EA077693B}" srcOrd="20" destOrd="0" presId="urn:microsoft.com/office/officeart/2005/8/layout/default"/>
    <dgm:cxn modelId="{04A38349-03A4-9A45-B031-E009620ED9CE}" type="presParOf" srcId="{80DE4CAF-EF31-1D4F-8D58-2495E6B74911}" destId="{DB14A4FB-7382-6A4B-B15A-24ACB73C5908}" srcOrd="21" destOrd="0" presId="urn:microsoft.com/office/officeart/2005/8/layout/default"/>
    <dgm:cxn modelId="{D25AC99F-F270-5F45-B837-DF3B791BD93D}" type="presParOf" srcId="{80DE4CAF-EF31-1D4F-8D58-2495E6B74911}" destId="{436861C5-4DCD-8142-9765-F300FA26EBD0}" srcOrd="22" destOrd="0" presId="urn:microsoft.com/office/officeart/2005/8/layout/default"/>
    <dgm:cxn modelId="{9E7171EC-4F29-0C41-A480-E9658AC775D9}" type="presParOf" srcId="{80DE4CAF-EF31-1D4F-8D58-2495E6B74911}" destId="{F84F00A5-3CBD-904C-A9EA-16DDD55B18AE}" srcOrd="23" destOrd="0" presId="urn:microsoft.com/office/officeart/2005/8/layout/default"/>
    <dgm:cxn modelId="{ADD378CA-4BFD-774C-8016-628D237CAC62}" type="presParOf" srcId="{80DE4CAF-EF31-1D4F-8D58-2495E6B74911}" destId="{783EC1E0-2700-0940-8FF1-9F2171DBEF7D}" srcOrd="24" destOrd="0" presId="urn:microsoft.com/office/officeart/2005/8/layout/default"/>
    <dgm:cxn modelId="{D7F20C1F-42EF-A440-9C2C-6AE2B966B834}" type="presParOf" srcId="{80DE4CAF-EF31-1D4F-8D58-2495E6B74911}" destId="{7F85916B-1976-3E4D-AFFD-8E10003C53E9}" srcOrd="25" destOrd="0" presId="urn:microsoft.com/office/officeart/2005/8/layout/default"/>
    <dgm:cxn modelId="{C2860DF0-697D-FB4B-B0E1-BA781EFB3A02}" type="presParOf" srcId="{80DE4CAF-EF31-1D4F-8D58-2495E6B74911}" destId="{D26087B9-83A2-B84A-A5F4-8190D37D1B67}" srcOrd="26" destOrd="0" presId="urn:microsoft.com/office/officeart/2005/8/layout/default"/>
    <dgm:cxn modelId="{A4A4B34B-D4D0-024E-B88C-FC6A56B41028}" type="presParOf" srcId="{80DE4CAF-EF31-1D4F-8D58-2495E6B74911}" destId="{FC8D2EC8-372B-7640-8424-4E1E4BC2BFF1}" srcOrd="27" destOrd="0" presId="urn:microsoft.com/office/officeart/2005/8/layout/default"/>
    <dgm:cxn modelId="{A197C452-AF81-F147-BABE-4AF331BA1E95}" type="presParOf" srcId="{80DE4CAF-EF31-1D4F-8D58-2495E6B74911}" destId="{5BE7463B-511C-7341-801C-69490937A574}" srcOrd="28" destOrd="0" presId="urn:microsoft.com/office/officeart/2005/8/layout/default"/>
    <dgm:cxn modelId="{1627BE70-1A0C-2B45-83A4-A4398B40C6B2}" type="presParOf" srcId="{80DE4CAF-EF31-1D4F-8D58-2495E6B74911}" destId="{85616529-D9F8-894D-B1AB-8A1751FC0538}" srcOrd="29" destOrd="0" presId="urn:microsoft.com/office/officeart/2005/8/layout/default"/>
    <dgm:cxn modelId="{346F5573-A775-5946-8672-CBBC03141DB7}" type="presParOf" srcId="{80DE4CAF-EF31-1D4F-8D58-2495E6B74911}" destId="{21959489-4B34-764B-BDF9-A9EF3AA5F97A}" srcOrd="30" destOrd="0" presId="urn:microsoft.com/office/officeart/2005/8/layout/default"/>
    <dgm:cxn modelId="{7D680A7D-6290-7D44-8F58-3D270B71D729}" type="presParOf" srcId="{80DE4CAF-EF31-1D4F-8D58-2495E6B74911}" destId="{19677667-D30A-F743-80D8-E63592D18B79}" srcOrd="31" destOrd="0" presId="urn:microsoft.com/office/officeart/2005/8/layout/default"/>
    <dgm:cxn modelId="{B84798D4-1A97-7547-96ED-3DC53A6FD96D}" type="presParOf" srcId="{80DE4CAF-EF31-1D4F-8D58-2495E6B74911}" destId="{400A7D48-FDC3-BA4B-B4D5-C8AF4CEEE909}" srcOrd="32" destOrd="0" presId="urn:microsoft.com/office/officeart/2005/8/layout/default"/>
    <dgm:cxn modelId="{58F40F99-913C-0C45-AD3A-92A29CAA4E1B}" type="presParOf" srcId="{80DE4CAF-EF31-1D4F-8D58-2495E6B74911}" destId="{3D2CB297-C2B7-6C48-823C-80C58EDBDB5D}" srcOrd="33" destOrd="0" presId="urn:microsoft.com/office/officeart/2005/8/layout/default"/>
    <dgm:cxn modelId="{15DE416E-73C1-D446-9A67-E155D4FB4C8E}" type="presParOf" srcId="{80DE4CAF-EF31-1D4F-8D58-2495E6B74911}" destId="{BCB5BA8F-FB7A-674B-9A86-1F7F0823D701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05D7-9BF8-D044-BBB3-5CB4DC034C84}">
      <dsp:nvSpPr>
        <dsp:cNvPr id="0" name=""/>
        <dsp:cNvSpPr/>
      </dsp:nvSpPr>
      <dsp:spPr>
        <a:xfrm>
          <a:off x="0" y="2179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7A779-5745-2344-B7E9-1A6F89F05EDB}">
      <dsp:nvSpPr>
        <dsp:cNvPr id="0" name=""/>
        <dsp:cNvSpPr/>
      </dsp:nvSpPr>
      <dsp:spPr>
        <a:xfrm>
          <a:off x="0" y="2179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0000"/>
              </a:solidFill>
            </a:rPr>
            <a:t>以影像的方式呈現由頭到腳，有系統的身體檢索與評估，並包含</a:t>
          </a:r>
          <a:r>
            <a:rPr lang="en-US" altLang="zh-TW" sz="1600" kern="1200" dirty="0" smtClean="0">
              <a:solidFill>
                <a:srgbClr val="000000"/>
              </a:solidFill>
            </a:rPr>
            <a:t>OSCE</a:t>
          </a:r>
          <a:r>
            <a:rPr lang="zh-TW" altLang="en-US" sz="1600" kern="1200" dirty="0" smtClean="0">
              <a:solidFill>
                <a:srgbClr val="000000"/>
              </a:solidFill>
            </a:rPr>
            <a:t>的臨床測驗模組，學習機發展的評估或臨床鑑別診斷，並提供適當的診斷檢查。</a:t>
          </a:r>
          <a:endParaRPr lang="zh-TW" altLang="en-US" sz="1600" kern="1200" dirty="0">
            <a:solidFill>
              <a:srgbClr val="000000"/>
            </a:solidFill>
          </a:endParaRPr>
        </a:p>
      </dsp:txBody>
      <dsp:txXfrm>
        <a:off x="0" y="2179"/>
        <a:ext cx="8232775" cy="743356"/>
      </dsp:txXfrm>
    </dsp:sp>
    <dsp:sp modelId="{661F7FE4-A4BC-FB49-9626-6E5C1EA4A1FD}">
      <dsp:nvSpPr>
        <dsp:cNvPr id="0" name=""/>
        <dsp:cNvSpPr/>
      </dsp:nvSpPr>
      <dsp:spPr>
        <a:xfrm>
          <a:off x="0" y="745535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78E60-1ADC-1C4D-B0FD-9B0B860ED05F}">
      <dsp:nvSpPr>
        <dsp:cNvPr id="0" name=""/>
        <dsp:cNvSpPr/>
      </dsp:nvSpPr>
      <dsp:spPr>
        <a:xfrm>
          <a:off x="0" y="745535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0000"/>
              </a:solidFill>
            </a:rPr>
            <a:t>每個單元由多個影片涵蓋了諸如：病患、病史、身體檢查及評估、結果記錄等。</a:t>
          </a:r>
          <a:endParaRPr lang="zh-TW" altLang="en-US" sz="1600" kern="1200" dirty="0">
            <a:solidFill>
              <a:srgbClr val="000000"/>
            </a:solidFill>
          </a:endParaRPr>
        </a:p>
      </dsp:txBody>
      <dsp:txXfrm>
        <a:off x="0" y="745535"/>
        <a:ext cx="8232775" cy="743356"/>
      </dsp:txXfrm>
    </dsp:sp>
    <dsp:sp modelId="{F555CB63-526F-594F-9114-6C347AB03DC3}">
      <dsp:nvSpPr>
        <dsp:cNvPr id="0" name=""/>
        <dsp:cNvSpPr/>
      </dsp:nvSpPr>
      <dsp:spPr>
        <a:xfrm>
          <a:off x="0" y="1488891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9E12A-ED4F-0347-94E0-F9CBC7739F0B}">
      <dsp:nvSpPr>
        <dsp:cNvPr id="0" name=""/>
        <dsp:cNvSpPr/>
      </dsp:nvSpPr>
      <dsp:spPr>
        <a:xfrm>
          <a:off x="0" y="1488891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0000"/>
              </a:solidFill>
            </a:rPr>
            <a:t>身體檢索與評估及病史詢問等過程，透過線上影片指引維持實證來源，並提供特別注意臨床準確性，病人類型差異的範圍。</a:t>
          </a:r>
          <a:endParaRPr lang="zh-TW" altLang="en-US" sz="1600" kern="1200" dirty="0">
            <a:solidFill>
              <a:srgbClr val="000000"/>
            </a:solidFill>
          </a:endParaRPr>
        </a:p>
      </dsp:txBody>
      <dsp:txXfrm>
        <a:off x="0" y="1488891"/>
        <a:ext cx="8232775" cy="743356"/>
      </dsp:txXfrm>
    </dsp:sp>
    <dsp:sp modelId="{531440D3-55A2-CE46-AAA6-656B76C650B6}">
      <dsp:nvSpPr>
        <dsp:cNvPr id="0" name=""/>
        <dsp:cNvSpPr/>
      </dsp:nvSpPr>
      <dsp:spPr>
        <a:xfrm>
          <a:off x="0" y="2232247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0BF9E-C83E-5947-BE6C-0D1CE74B9363}">
      <dsp:nvSpPr>
        <dsp:cNvPr id="0" name=""/>
        <dsp:cNvSpPr/>
      </dsp:nvSpPr>
      <dsp:spPr>
        <a:xfrm>
          <a:off x="0" y="2232248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0000"/>
              </a:solidFill>
            </a:rPr>
            <a:t>這些身體評估的影片呈現出“以病人為第一”的方針，以體檢為主要系列特色，並針對不同類型患者進行不同的檢索說明，例如：成人及嬰兒。</a:t>
          </a:r>
          <a:endParaRPr lang="zh-TW" altLang="en-US" sz="1600" kern="1200" dirty="0">
            <a:solidFill>
              <a:srgbClr val="000000"/>
            </a:solidFill>
          </a:endParaRPr>
        </a:p>
      </dsp:txBody>
      <dsp:txXfrm>
        <a:off x="0" y="2232248"/>
        <a:ext cx="8232775" cy="743356"/>
      </dsp:txXfrm>
    </dsp:sp>
    <dsp:sp modelId="{83419E40-6252-B848-820F-EA8255A19BAA}">
      <dsp:nvSpPr>
        <dsp:cNvPr id="0" name=""/>
        <dsp:cNvSpPr/>
      </dsp:nvSpPr>
      <dsp:spPr>
        <a:xfrm>
          <a:off x="0" y="2975604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23D9C-607F-8C45-AAC5-A82753C1AA29}">
      <dsp:nvSpPr>
        <dsp:cNvPr id="0" name=""/>
        <dsp:cNvSpPr/>
      </dsp:nvSpPr>
      <dsp:spPr>
        <a:xfrm>
          <a:off x="0" y="2975604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smtClean="0">
              <a:solidFill>
                <a:srgbClr val="000000"/>
              </a:solidFill>
            </a:rPr>
            <a:t>這些影片的教學旨在幫助通過</a:t>
          </a:r>
          <a:r>
            <a:rPr lang="en-US" altLang="zh-TW" sz="1600" kern="1200" smtClean="0">
              <a:solidFill>
                <a:srgbClr val="000000"/>
              </a:solidFill>
            </a:rPr>
            <a:t>OSCEs</a:t>
          </a:r>
          <a:r>
            <a:rPr lang="zh-TW" altLang="en-US" sz="1600" kern="1200" smtClean="0">
              <a:solidFill>
                <a:srgbClr val="000000"/>
              </a:solidFill>
            </a:rPr>
            <a:t>測試， 包含在臨床上常遇到的問題，包括：胸痛，咳嗽，腹痛，膝關節痛和喉嚨痛。</a:t>
          </a:r>
          <a:endParaRPr lang="zh-TW" altLang="en-US" sz="1600" kern="1200">
            <a:solidFill>
              <a:srgbClr val="000000"/>
            </a:solidFill>
          </a:endParaRPr>
        </a:p>
      </dsp:txBody>
      <dsp:txXfrm>
        <a:off x="0" y="2975604"/>
        <a:ext cx="8232775" cy="743356"/>
      </dsp:txXfrm>
    </dsp:sp>
    <dsp:sp modelId="{C39F7EA8-1E23-B94E-96BE-EC5708982803}">
      <dsp:nvSpPr>
        <dsp:cNvPr id="0" name=""/>
        <dsp:cNvSpPr/>
      </dsp:nvSpPr>
      <dsp:spPr>
        <a:xfrm>
          <a:off x="0" y="3718960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10441-0BC9-B34F-8E22-DFA36699A15C}">
      <dsp:nvSpPr>
        <dsp:cNvPr id="0" name=""/>
        <dsp:cNvSpPr/>
      </dsp:nvSpPr>
      <dsp:spPr>
        <a:xfrm>
          <a:off x="0" y="3718960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smtClean="0">
              <a:solidFill>
                <a:srgbClr val="000000"/>
              </a:solidFill>
            </a:rPr>
            <a:t>此影片教學適用於醫生，護理，實習醫師，物理治療及職能治療，藥學等需要進行身體檢查及評估的任何臨床醫學相關科部。</a:t>
          </a:r>
          <a:endParaRPr lang="zh-TW" altLang="en-US" sz="1600" kern="1200">
            <a:solidFill>
              <a:srgbClr val="000000"/>
            </a:solidFill>
          </a:endParaRPr>
        </a:p>
      </dsp:txBody>
      <dsp:txXfrm>
        <a:off x="0" y="3718960"/>
        <a:ext cx="8232775" cy="74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762F-B973-0D4D-A2ED-CABB36BA9F23}">
      <dsp:nvSpPr>
        <dsp:cNvPr id="0" name=""/>
        <dsp:cNvSpPr/>
      </dsp:nvSpPr>
      <dsp:spPr>
        <a:xfrm>
          <a:off x="3002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Head-to-Toe Assessment: Adult </a:t>
          </a:r>
          <a:endParaRPr lang="zh-TW" sz="1500" kern="1200" dirty="0"/>
        </a:p>
      </dsp:txBody>
      <dsp:txXfrm>
        <a:off x="3002" y="81397"/>
        <a:ext cx="1625735" cy="975441"/>
      </dsp:txXfrm>
    </dsp:sp>
    <dsp:sp modelId="{9CAC76E1-CF68-2A41-8711-34B377CC4A01}">
      <dsp:nvSpPr>
        <dsp:cNvPr id="0" name=""/>
        <dsp:cNvSpPr/>
      </dsp:nvSpPr>
      <dsp:spPr>
        <a:xfrm>
          <a:off x="1791311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661780"/>
                <a:satOff val="-993"/>
                <a:lumOff val="-161"/>
                <a:alphaOff val="0"/>
                <a:tint val="43000"/>
                <a:satMod val="165000"/>
              </a:schemeClr>
            </a:gs>
            <a:gs pos="55000">
              <a:schemeClr val="accent3">
                <a:hueOff val="661780"/>
                <a:satOff val="-993"/>
                <a:lumOff val="-161"/>
                <a:alphaOff val="0"/>
                <a:tint val="83000"/>
                <a:satMod val="155000"/>
              </a:schemeClr>
            </a:gs>
            <a:gs pos="100000">
              <a:schemeClr val="accent3">
                <a:hueOff val="661780"/>
                <a:satOff val="-993"/>
                <a:lumOff val="-16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Head-to-Toe Assessment: Infant </a:t>
          </a:r>
          <a:endParaRPr lang="zh-TW" sz="1500" kern="1200" dirty="0"/>
        </a:p>
      </dsp:txBody>
      <dsp:txXfrm>
        <a:off x="1791311" y="81397"/>
        <a:ext cx="1625735" cy="975441"/>
      </dsp:txXfrm>
    </dsp:sp>
    <dsp:sp modelId="{07DB748E-0DA0-4C4D-B4C5-8318A52CF71F}">
      <dsp:nvSpPr>
        <dsp:cNvPr id="0" name=""/>
        <dsp:cNvSpPr/>
      </dsp:nvSpPr>
      <dsp:spPr>
        <a:xfrm>
          <a:off x="3579620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323561"/>
                <a:satOff val="-1986"/>
                <a:lumOff val="-323"/>
                <a:alphaOff val="0"/>
                <a:tint val="43000"/>
                <a:satMod val="165000"/>
              </a:schemeClr>
            </a:gs>
            <a:gs pos="55000">
              <a:schemeClr val="accent3">
                <a:hueOff val="1323561"/>
                <a:satOff val="-1986"/>
                <a:lumOff val="-323"/>
                <a:alphaOff val="0"/>
                <a:tint val="83000"/>
                <a:satMod val="155000"/>
              </a:schemeClr>
            </a:gs>
            <a:gs pos="100000">
              <a:schemeClr val="accent3">
                <a:hueOff val="1323561"/>
                <a:satOff val="-1986"/>
                <a:lumOff val="-32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Head-to-Toe Assessment: Child </a:t>
          </a:r>
          <a:endParaRPr lang="zh-TW" sz="1500" kern="1200" dirty="0"/>
        </a:p>
      </dsp:txBody>
      <dsp:txXfrm>
        <a:off x="3579620" y="81397"/>
        <a:ext cx="1625735" cy="975441"/>
      </dsp:txXfrm>
    </dsp:sp>
    <dsp:sp modelId="{58D5CFC5-4F32-8B49-A6C9-33433D8FEF52}">
      <dsp:nvSpPr>
        <dsp:cNvPr id="0" name=""/>
        <dsp:cNvSpPr/>
      </dsp:nvSpPr>
      <dsp:spPr>
        <a:xfrm>
          <a:off x="5367929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985341"/>
                <a:satOff val="-2979"/>
                <a:lumOff val="-484"/>
                <a:alphaOff val="0"/>
                <a:tint val="43000"/>
                <a:satMod val="165000"/>
              </a:schemeClr>
            </a:gs>
            <a:gs pos="55000">
              <a:schemeClr val="accent3">
                <a:hueOff val="1985341"/>
                <a:satOff val="-2979"/>
                <a:lumOff val="-484"/>
                <a:alphaOff val="0"/>
                <a:tint val="83000"/>
                <a:satMod val="155000"/>
              </a:schemeClr>
            </a:gs>
            <a:gs pos="100000">
              <a:schemeClr val="accent3">
                <a:hueOff val="1985341"/>
                <a:satOff val="-2979"/>
                <a:lumOff val="-48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4. Head-to-Toe Assessment: Older Adult </a:t>
          </a:r>
          <a:endParaRPr lang="zh-TW" sz="1500" kern="1200"/>
        </a:p>
      </dsp:txBody>
      <dsp:txXfrm>
        <a:off x="5367929" y="81397"/>
        <a:ext cx="1625735" cy="975441"/>
      </dsp:txXfrm>
    </dsp:sp>
    <dsp:sp modelId="{1F7B737B-A4C1-B14D-8D61-CA204DD69EC5}">
      <dsp:nvSpPr>
        <dsp:cNvPr id="0" name=""/>
        <dsp:cNvSpPr/>
      </dsp:nvSpPr>
      <dsp:spPr>
        <a:xfrm>
          <a:off x="7156238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2647121"/>
                <a:satOff val="-3972"/>
                <a:lumOff val="-646"/>
                <a:alphaOff val="0"/>
                <a:tint val="43000"/>
                <a:satMod val="165000"/>
              </a:schemeClr>
            </a:gs>
            <a:gs pos="55000">
              <a:schemeClr val="accent3">
                <a:hueOff val="2647121"/>
                <a:satOff val="-3972"/>
                <a:lumOff val="-646"/>
                <a:alphaOff val="0"/>
                <a:tint val="83000"/>
                <a:satMod val="155000"/>
              </a:schemeClr>
            </a:gs>
            <a:gs pos="100000">
              <a:schemeClr val="accent3">
                <a:hueOff val="2647121"/>
                <a:satOff val="-3972"/>
                <a:lumOff val="-64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5. General Survey and Vital Signs </a:t>
          </a:r>
          <a:endParaRPr lang="zh-TW" sz="1500" kern="1200"/>
        </a:p>
      </dsp:txBody>
      <dsp:txXfrm>
        <a:off x="7156238" y="81397"/>
        <a:ext cx="1625735" cy="975441"/>
      </dsp:txXfrm>
    </dsp:sp>
    <dsp:sp modelId="{AAC14666-1DD8-6142-A191-51A9F1E7BCEC}">
      <dsp:nvSpPr>
        <dsp:cNvPr id="0" name=""/>
        <dsp:cNvSpPr/>
      </dsp:nvSpPr>
      <dsp:spPr>
        <a:xfrm>
          <a:off x="3002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3308902"/>
                <a:satOff val="-4965"/>
                <a:lumOff val="-807"/>
                <a:alphaOff val="0"/>
                <a:tint val="43000"/>
                <a:satMod val="165000"/>
              </a:schemeClr>
            </a:gs>
            <a:gs pos="55000">
              <a:schemeClr val="accent3">
                <a:hueOff val="3308902"/>
                <a:satOff val="-4965"/>
                <a:lumOff val="-807"/>
                <a:alphaOff val="0"/>
                <a:tint val="83000"/>
                <a:satMod val="155000"/>
              </a:schemeClr>
            </a:gs>
            <a:gs pos="100000">
              <a:schemeClr val="accent3">
                <a:hueOff val="3308902"/>
                <a:satOff val="-4965"/>
                <a:lumOff val="-80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6. Skin </a:t>
          </a:r>
          <a:endParaRPr lang="zh-TW" sz="1500" kern="1200"/>
        </a:p>
      </dsp:txBody>
      <dsp:txXfrm>
        <a:off x="3002" y="1219412"/>
        <a:ext cx="1625735" cy="975441"/>
      </dsp:txXfrm>
    </dsp:sp>
    <dsp:sp modelId="{4E944450-0E51-F841-A8F9-798ACE5CEEBD}">
      <dsp:nvSpPr>
        <dsp:cNvPr id="0" name=""/>
        <dsp:cNvSpPr/>
      </dsp:nvSpPr>
      <dsp:spPr>
        <a:xfrm>
          <a:off x="1791311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3970682"/>
                <a:satOff val="-5958"/>
                <a:lumOff val="-969"/>
                <a:alphaOff val="0"/>
                <a:tint val="43000"/>
                <a:satMod val="165000"/>
              </a:schemeClr>
            </a:gs>
            <a:gs pos="55000">
              <a:schemeClr val="accent3">
                <a:hueOff val="3970682"/>
                <a:satOff val="-5958"/>
                <a:lumOff val="-969"/>
                <a:alphaOff val="0"/>
                <a:tint val="83000"/>
                <a:satMod val="155000"/>
              </a:schemeClr>
            </a:gs>
            <a:gs pos="100000">
              <a:schemeClr val="accent3">
                <a:hueOff val="3970682"/>
                <a:satOff val="-5958"/>
                <a:lumOff val="-96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7. Head, Eyes, and Ears </a:t>
          </a:r>
          <a:endParaRPr lang="zh-TW" sz="1500" kern="1200"/>
        </a:p>
      </dsp:txBody>
      <dsp:txXfrm>
        <a:off x="1791311" y="1219412"/>
        <a:ext cx="1625735" cy="975441"/>
      </dsp:txXfrm>
    </dsp:sp>
    <dsp:sp modelId="{96B1452F-12DE-724A-9979-46F38440DA6B}">
      <dsp:nvSpPr>
        <dsp:cNvPr id="0" name=""/>
        <dsp:cNvSpPr/>
      </dsp:nvSpPr>
      <dsp:spPr>
        <a:xfrm>
          <a:off x="3579620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4632462"/>
                <a:satOff val="-6951"/>
                <a:lumOff val="-1130"/>
                <a:alphaOff val="0"/>
                <a:tint val="43000"/>
                <a:satMod val="165000"/>
              </a:schemeClr>
            </a:gs>
            <a:gs pos="55000">
              <a:schemeClr val="accent3">
                <a:hueOff val="4632462"/>
                <a:satOff val="-6951"/>
                <a:lumOff val="-1130"/>
                <a:alphaOff val="0"/>
                <a:tint val="83000"/>
                <a:satMod val="155000"/>
              </a:schemeClr>
            </a:gs>
            <a:gs pos="100000">
              <a:schemeClr val="accent3">
                <a:hueOff val="4632462"/>
                <a:satOff val="-6951"/>
                <a:lumOff val="-11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8. Nose, Mouth, and Neck </a:t>
          </a:r>
          <a:endParaRPr lang="zh-TW" sz="1500" kern="1200"/>
        </a:p>
      </dsp:txBody>
      <dsp:txXfrm>
        <a:off x="3579620" y="1219412"/>
        <a:ext cx="1625735" cy="975441"/>
      </dsp:txXfrm>
    </dsp:sp>
    <dsp:sp modelId="{13DCAA4E-715D-1540-9AAE-46470636DF96}">
      <dsp:nvSpPr>
        <dsp:cNvPr id="0" name=""/>
        <dsp:cNvSpPr/>
      </dsp:nvSpPr>
      <dsp:spPr>
        <a:xfrm>
          <a:off x="5367929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5294242"/>
                <a:satOff val="-7944"/>
                <a:lumOff val="-1292"/>
                <a:alphaOff val="0"/>
                <a:tint val="43000"/>
                <a:satMod val="165000"/>
              </a:schemeClr>
            </a:gs>
            <a:gs pos="55000">
              <a:schemeClr val="accent3">
                <a:hueOff val="5294242"/>
                <a:satOff val="-7944"/>
                <a:lumOff val="-1292"/>
                <a:alphaOff val="0"/>
                <a:tint val="83000"/>
                <a:satMod val="155000"/>
              </a:schemeClr>
            </a:gs>
            <a:gs pos="100000">
              <a:schemeClr val="accent3">
                <a:hueOff val="5294242"/>
                <a:satOff val="-7944"/>
                <a:lumOff val="-129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9. Thorax and Lungs </a:t>
          </a:r>
          <a:endParaRPr lang="zh-TW" sz="1500" kern="1200"/>
        </a:p>
      </dsp:txBody>
      <dsp:txXfrm>
        <a:off x="5367929" y="1219412"/>
        <a:ext cx="1625735" cy="975441"/>
      </dsp:txXfrm>
    </dsp:sp>
    <dsp:sp modelId="{C43D1C15-8EC3-0D46-9473-D7997427BF52}">
      <dsp:nvSpPr>
        <dsp:cNvPr id="0" name=""/>
        <dsp:cNvSpPr/>
      </dsp:nvSpPr>
      <dsp:spPr>
        <a:xfrm>
          <a:off x="7156238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5956023"/>
                <a:satOff val="-8936"/>
                <a:lumOff val="-1453"/>
                <a:alphaOff val="0"/>
                <a:tint val="43000"/>
                <a:satMod val="165000"/>
              </a:schemeClr>
            </a:gs>
            <a:gs pos="55000">
              <a:schemeClr val="accent3">
                <a:hueOff val="5956023"/>
                <a:satOff val="-8936"/>
                <a:lumOff val="-1453"/>
                <a:alphaOff val="0"/>
                <a:tint val="83000"/>
                <a:satMod val="155000"/>
              </a:schemeClr>
            </a:gs>
            <a:gs pos="100000">
              <a:schemeClr val="accent3">
                <a:hueOff val="5956023"/>
                <a:satOff val="-8936"/>
                <a:lumOff val="-145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10. Cardiovascular System </a:t>
          </a:r>
          <a:endParaRPr lang="zh-TW" sz="1500" kern="1200"/>
        </a:p>
      </dsp:txBody>
      <dsp:txXfrm>
        <a:off x="7156238" y="1219412"/>
        <a:ext cx="1625735" cy="975441"/>
      </dsp:txXfrm>
    </dsp:sp>
    <dsp:sp modelId="{76380A24-E8AE-A648-970A-9D9EA077693B}">
      <dsp:nvSpPr>
        <dsp:cNvPr id="0" name=""/>
        <dsp:cNvSpPr/>
      </dsp:nvSpPr>
      <dsp:spPr>
        <a:xfrm>
          <a:off x="3002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6617803"/>
                <a:satOff val="-9929"/>
                <a:lumOff val="-1615"/>
                <a:alphaOff val="0"/>
                <a:tint val="43000"/>
                <a:satMod val="165000"/>
              </a:schemeClr>
            </a:gs>
            <a:gs pos="55000">
              <a:schemeClr val="accent3">
                <a:hueOff val="6617803"/>
                <a:satOff val="-9929"/>
                <a:lumOff val="-1615"/>
                <a:alphaOff val="0"/>
                <a:tint val="83000"/>
                <a:satMod val="155000"/>
              </a:schemeClr>
            </a:gs>
            <a:gs pos="100000">
              <a:schemeClr val="accent3">
                <a:hueOff val="6617803"/>
                <a:satOff val="-9929"/>
                <a:lumOff val="-16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11. Peripheral Vascular System </a:t>
          </a:r>
          <a:endParaRPr lang="zh-TW" sz="1500" kern="1200"/>
        </a:p>
      </dsp:txBody>
      <dsp:txXfrm>
        <a:off x="3002" y="2357426"/>
        <a:ext cx="1625735" cy="975441"/>
      </dsp:txXfrm>
    </dsp:sp>
    <dsp:sp modelId="{436861C5-4DCD-8142-9765-F300FA26EBD0}">
      <dsp:nvSpPr>
        <dsp:cNvPr id="0" name=""/>
        <dsp:cNvSpPr/>
      </dsp:nvSpPr>
      <dsp:spPr>
        <a:xfrm>
          <a:off x="1791311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7279584"/>
                <a:satOff val="-10922"/>
                <a:lumOff val="-1776"/>
                <a:alphaOff val="0"/>
                <a:tint val="43000"/>
                <a:satMod val="165000"/>
              </a:schemeClr>
            </a:gs>
            <a:gs pos="55000">
              <a:schemeClr val="accent3">
                <a:hueOff val="7279584"/>
                <a:satOff val="-10922"/>
                <a:lumOff val="-1776"/>
                <a:alphaOff val="0"/>
                <a:tint val="83000"/>
                <a:satMod val="155000"/>
              </a:schemeClr>
            </a:gs>
            <a:gs pos="100000">
              <a:schemeClr val="accent3">
                <a:hueOff val="7279584"/>
                <a:satOff val="-10922"/>
                <a:lumOff val="-177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12. Breasts and Axillae </a:t>
          </a:r>
          <a:endParaRPr lang="zh-TW" sz="1500" kern="1200"/>
        </a:p>
      </dsp:txBody>
      <dsp:txXfrm>
        <a:off x="1791311" y="2357426"/>
        <a:ext cx="1625735" cy="975441"/>
      </dsp:txXfrm>
    </dsp:sp>
    <dsp:sp modelId="{783EC1E0-2700-0940-8FF1-9F2171DBEF7D}">
      <dsp:nvSpPr>
        <dsp:cNvPr id="0" name=""/>
        <dsp:cNvSpPr/>
      </dsp:nvSpPr>
      <dsp:spPr>
        <a:xfrm>
          <a:off x="3579620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7941364"/>
                <a:satOff val="-11915"/>
                <a:lumOff val="-1938"/>
                <a:alphaOff val="0"/>
                <a:tint val="43000"/>
                <a:satMod val="165000"/>
              </a:schemeClr>
            </a:gs>
            <a:gs pos="55000">
              <a:schemeClr val="accent3">
                <a:hueOff val="7941364"/>
                <a:satOff val="-11915"/>
                <a:lumOff val="-1938"/>
                <a:alphaOff val="0"/>
                <a:tint val="83000"/>
                <a:satMod val="155000"/>
              </a:schemeClr>
            </a:gs>
            <a:gs pos="100000">
              <a:schemeClr val="accent3">
                <a:hueOff val="7941364"/>
                <a:satOff val="-11915"/>
                <a:lumOff val="-193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13. Abdomen </a:t>
          </a:r>
          <a:endParaRPr lang="zh-TW" sz="1500" kern="1200"/>
        </a:p>
      </dsp:txBody>
      <dsp:txXfrm>
        <a:off x="3579620" y="2357426"/>
        <a:ext cx="1625735" cy="975441"/>
      </dsp:txXfrm>
    </dsp:sp>
    <dsp:sp modelId="{D26087B9-83A2-B84A-A5F4-8190D37D1B67}">
      <dsp:nvSpPr>
        <dsp:cNvPr id="0" name=""/>
        <dsp:cNvSpPr/>
      </dsp:nvSpPr>
      <dsp:spPr>
        <a:xfrm>
          <a:off x="5367929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8603145"/>
                <a:satOff val="-12908"/>
                <a:lumOff val="-2099"/>
                <a:alphaOff val="0"/>
                <a:tint val="43000"/>
                <a:satMod val="165000"/>
              </a:schemeClr>
            </a:gs>
            <a:gs pos="55000">
              <a:schemeClr val="accent3">
                <a:hueOff val="8603145"/>
                <a:satOff val="-12908"/>
                <a:lumOff val="-2099"/>
                <a:alphaOff val="0"/>
                <a:tint val="83000"/>
                <a:satMod val="155000"/>
              </a:schemeClr>
            </a:gs>
            <a:gs pos="100000">
              <a:schemeClr val="accent3">
                <a:hueOff val="8603145"/>
                <a:satOff val="-12908"/>
                <a:lumOff val="-209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14. Male Genitalia, Rectum, Anus, and Prostate </a:t>
          </a:r>
          <a:endParaRPr lang="zh-TW" sz="1500" kern="1200"/>
        </a:p>
      </dsp:txBody>
      <dsp:txXfrm>
        <a:off x="5367929" y="2357426"/>
        <a:ext cx="1625735" cy="975441"/>
      </dsp:txXfrm>
    </dsp:sp>
    <dsp:sp modelId="{5BE7463B-511C-7341-801C-69490937A574}">
      <dsp:nvSpPr>
        <dsp:cNvPr id="0" name=""/>
        <dsp:cNvSpPr/>
      </dsp:nvSpPr>
      <dsp:spPr>
        <a:xfrm>
          <a:off x="7156238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9264924"/>
                <a:satOff val="-13901"/>
                <a:lumOff val="-2261"/>
                <a:alphaOff val="0"/>
                <a:tint val="43000"/>
                <a:satMod val="165000"/>
              </a:schemeClr>
            </a:gs>
            <a:gs pos="55000">
              <a:schemeClr val="accent3">
                <a:hueOff val="9264924"/>
                <a:satOff val="-13901"/>
                <a:lumOff val="-2261"/>
                <a:alphaOff val="0"/>
                <a:tint val="83000"/>
                <a:satMod val="155000"/>
              </a:schemeClr>
            </a:gs>
            <a:gs pos="100000">
              <a:schemeClr val="accent3">
                <a:hueOff val="9264924"/>
                <a:satOff val="-13901"/>
                <a:lumOff val="-226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15. Female, Genitalia, Anus, and Rectum </a:t>
          </a:r>
          <a:endParaRPr lang="zh-TW" sz="1500" kern="1200"/>
        </a:p>
      </dsp:txBody>
      <dsp:txXfrm>
        <a:off x="7156238" y="2357426"/>
        <a:ext cx="1625735" cy="975441"/>
      </dsp:txXfrm>
    </dsp:sp>
    <dsp:sp modelId="{21959489-4B34-764B-BDF9-A9EF3AA5F97A}">
      <dsp:nvSpPr>
        <dsp:cNvPr id="0" name=""/>
        <dsp:cNvSpPr/>
      </dsp:nvSpPr>
      <dsp:spPr>
        <a:xfrm>
          <a:off x="1791311" y="3495441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9926705"/>
                <a:satOff val="-14894"/>
                <a:lumOff val="-2422"/>
                <a:alphaOff val="0"/>
                <a:tint val="43000"/>
                <a:satMod val="165000"/>
              </a:schemeClr>
            </a:gs>
            <a:gs pos="55000">
              <a:schemeClr val="accent3">
                <a:hueOff val="9926705"/>
                <a:satOff val="-14894"/>
                <a:lumOff val="-2422"/>
                <a:alphaOff val="0"/>
                <a:tint val="83000"/>
                <a:satMod val="155000"/>
              </a:schemeClr>
            </a:gs>
            <a:gs pos="100000">
              <a:schemeClr val="accent3">
                <a:hueOff val="9926705"/>
                <a:satOff val="-14894"/>
                <a:lumOff val="-242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16. Musculoskeletal System </a:t>
          </a:r>
          <a:endParaRPr lang="zh-TW" sz="1500" kern="1200"/>
        </a:p>
      </dsp:txBody>
      <dsp:txXfrm>
        <a:off x="1791311" y="3495441"/>
        <a:ext cx="1625735" cy="975441"/>
      </dsp:txXfrm>
    </dsp:sp>
    <dsp:sp modelId="{400A7D48-FDC3-BA4B-B4D5-C8AF4CEEE909}">
      <dsp:nvSpPr>
        <dsp:cNvPr id="0" name=""/>
        <dsp:cNvSpPr/>
      </dsp:nvSpPr>
      <dsp:spPr>
        <a:xfrm>
          <a:off x="3579620" y="3495441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0588485"/>
                <a:satOff val="-15887"/>
                <a:lumOff val="-2584"/>
                <a:alphaOff val="0"/>
                <a:tint val="43000"/>
                <a:satMod val="165000"/>
              </a:schemeClr>
            </a:gs>
            <a:gs pos="55000">
              <a:schemeClr val="accent3">
                <a:hueOff val="10588485"/>
                <a:satOff val="-15887"/>
                <a:lumOff val="-2584"/>
                <a:alphaOff val="0"/>
                <a:tint val="83000"/>
                <a:satMod val="155000"/>
              </a:schemeClr>
            </a:gs>
            <a:gs pos="100000">
              <a:schemeClr val="accent3">
                <a:hueOff val="10588485"/>
                <a:satOff val="-15887"/>
                <a:lumOff val="-258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17. Nervous System: Cranial Nerves and Motor System </a:t>
          </a:r>
          <a:endParaRPr lang="zh-TW" sz="1500" kern="1200"/>
        </a:p>
      </dsp:txBody>
      <dsp:txXfrm>
        <a:off x="3579620" y="3495441"/>
        <a:ext cx="1625735" cy="975441"/>
      </dsp:txXfrm>
    </dsp:sp>
    <dsp:sp modelId="{BCB5BA8F-FB7A-674B-9A86-1F7F0823D701}">
      <dsp:nvSpPr>
        <dsp:cNvPr id="0" name=""/>
        <dsp:cNvSpPr/>
      </dsp:nvSpPr>
      <dsp:spPr>
        <a:xfrm>
          <a:off x="5367929" y="3495441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6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18. Nervous System: Sensory System and Reflexes</a:t>
          </a:r>
          <a:endParaRPr lang="zh-TW" sz="1500" kern="1200"/>
        </a:p>
      </dsp:txBody>
      <dsp:txXfrm>
        <a:off x="5367929" y="3495441"/>
        <a:ext cx="1625735" cy="97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B99874-714D-4D90-B05E-168AF906E1C3}" type="datetimeFigureOut">
              <a:rPr lang="zh-TW" altLang="en-US"/>
              <a:pPr>
                <a:defRPr/>
              </a:pPr>
              <a:t>17/1/4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4BD83D-F691-4154-AFB8-1B9B39D551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9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F76157-4480-433A-A3D3-37D91CB1D341}" type="datetimeFigureOut">
              <a:rPr lang="zh-TW" altLang="en-US"/>
              <a:pPr>
                <a:defRPr/>
              </a:pPr>
              <a:t>17/1/4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C46C21-3705-411F-91B2-BEC4D15F4C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369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46C21-3705-411F-91B2-BEC4D15F4C8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18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4898" y="1318245"/>
            <a:ext cx="1532557" cy="55397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94992" y="1318245"/>
            <a:ext cx="4492749" cy="55397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>
                <a:sym typeface="Times New Roman" pitchFamily="18" charset="0"/>
              </a:rPr>
              <a:t>按一下圖示以新增表格</a:t>
            </a:r>
            <a:endParaRPr lang="zh-TW" altLang="en-US" noProof="0">
              <a:sym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7225BF-2843-47A4-8E1C-54331A33FD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1D4F-4E36-4D11-896B-4F5F249A7E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0"/>
            <a:ext cx="6474023" cy="1343918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BA92-824A-4DD1-AA37-CCA0B3887B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8B03-46D1-42D2-8DF1-BCE65FE685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414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78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A9CB-15B0-4E6E-9F1C-95E3531C4B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E509-CDC6-4B3A-8FA0-7E7FA3C151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31A8-F845-46F9-A5A8-F9B6FDFB33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27DD-107C-4B73-8D24-8EA5DF887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96F5-C777-4091-9633-3C6C760EB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Arial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07EC-AE83-4540-B5E5-9F0F3C12F1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2E5A-1999-46B1-9698-303A0B22DD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0294" y="0"/>
            <a:ext cx="2058293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415" y="0"/>
            <a:ext cx="6067723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5BD4-A541-434C-A774-E122BA8E9A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7880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6586" y="6194971"/>
            <a:ext cx="2351857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5599" y="6194971"/>
            <a:ext cx="2351856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Times New Roman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4898" y="1318245"/>
            <a:ext cx="1532557" cy="55397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94992" y="1318245"/>
            <a:ext cx="4492749" cy="55397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>
                <a:sym typeface="Times New Roman" pitchFamily="18" charset="0"/>
              </a:rPr>
              <a:t>按一下圖示以新增表格</a:t>
            </a:r>
            <a:endParaRPr lang="zh-TW" altLang="en-US" noProof="0">
              <a:sym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AF833F-4BB2-4E5A-BA7F-5EFA426DFA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BA77-61DC-4C40-A39D-C43D89B304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79DCC-7C66-4CCA-9468-445D90CE0B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4993-74A2-4A93-B51B-0E9CA370FA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6586" y="6194971"/>
            <a:ext cx="2351857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5599" y="6194971"/>
            <a:ext cx="2351856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414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78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0B2B-415C-4EB2-8857-EA719ED7BB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6F0A8-D4A2-4678-9145-15F5522FA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B7BB-8B7A-42E0-9202-A7AA031A74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AB97-616D-4458-AD5C-24DDCA875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848E-895D-4489-97F8-A0131AC738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Arial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0EBE-EF03-4B2D-89A4-C713F15E17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2743-81B7-4497-A7D2-A3933572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0294" y="0"/>
            <a:ext cx="2058293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415" y="0"/>
            <a:ext cx="6067723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B1D1-F313-4CF8-93FE-0DBADFED3D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zh-TW" altLang="en-US" noProof="0" smtClean="0">
                <a:sym typeface="Times New Roman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底_醫學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388" y="6194425"/>
            <a:ext cx="48117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Times New Roman" pitchFamily="18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 smtClean="0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 smtClean="0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 smtClean="0">
                <a:sym typeface="Arial" pitchFamily="34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5588" y="1317625"/>
            <a:ext cx="60182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80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988" indent="-26988" algn="r" rtl="0" eaLnBrk="0" fontAlgn="base" hangingPunct="0">
        <a:spcBef>
          <a:spcPts val="425"/>
        </a:spcBef>
        <a:spcAft>
          <a:spcPct val="0"/>
        </a:spcAft>
        <a:buSzPct val="100000"/>
        <a:buFont typeface="Times New Roman" pitchFamily="18" charset="0"/>
        <a:buChar char="•"/>
        <a:defRPr sz="1500" i="1">
          <a:solidFill>
            <a:srgbClr val="FFFFFF"/>
          </a:solidFill>
          <a:latin typeface="+mn-lt"/>
          <a:ea typeface="+mn-ea"/>
          <a:cs typeface="+mn-cs"/>
          <a:sym typeface="Times New Roman" pitchFamily="18" charset="0"/>
        </a:defRPr>
      </a:lvl1pPr>
      <a:lvl2pPr marL="284163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–"/>
        <a:defRPr sz="27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2pPr>
      <a:lvl3pPr marL="606425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24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3pPr>
      <a:lvl4pPr marL="927100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4pPr>
      <a:lvl5pPr marL="1249363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5pPr>
      <a:lvl6pPr marL="1571569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6pPr>
      <a:lvl7pPr marL="1893026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7pPr>
      <a:lvl8pPr marL="221448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8pPr>
      <a:lvl9pPr marL="2535941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底_醫學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0"/>
            <a:ext cx="6473825" cy="1344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38275"/>
            <a:ext cx="8232775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 smtClean="0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 smtClean="0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 smtClean="0">
                <a:sym typeface="Arial" pitchFamily="34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0175" y="6500813"/>
            <a:ext cx="2190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8" tIns="32144" rIns="64288" bIns="32144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3FCB21F-2EDE-4404-9EC3-4482C0B2C4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80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8288" indent="-239713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77838" indent="-200025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758825" indent="-160338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081088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401763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72439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04583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36727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68871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zh-TW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t底_醫學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388" y="6194425"/>
            <a:ext cx="48117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Times New Roman" pitchFamily="18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 smtClean="0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 smtClean="0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 smtClean="0">
                <a:sym typeface="Arial" pitchFamily="34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5588" y="1317625"/>
            <a:ext cx="60182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988" indent="-26988" algn="r" rtl="0" eaLnBrk="0" fontAlgn="base" hangingPunct="0">
        <a:spcBef>
          <a:spcPts val="425"/>
        </a:spcBef>
        <a:spcAft>
          <a:spcPct val="0"/>
        </a:spcAft>
        <a:buSzPct val="100000"/>
        <a:buFont typeface="Times New Roman" pitchFamily="18" charset="0"/>
        <a:buChar char="•"/>
        <a:defRPr sz="1500" i="1">
          <a:solidFill>
            <a:srgbClr val="FFFFFF"/>
          </a:solidFill>
          <a:latin typeface="+mn-lt"/>
          <a:ea typeface="+mn-ea"/>
          <a:cs typeface="+mn-cs"/>
          <a:sym typeface="Times New Roman" pitchFamily="18" charset="0"/>
        </a:defRPr>
      </a:lvl1pPr>
      <a:lvl2pPr marL="284163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–"/>
        <a:defRPr sz="27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2pPr>
      <a:lvl3pPr marL="606425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24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3pPr>
      <a:lvl4pPr marL="927100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4pPr>
      <a:lvl5pPr marL="1249363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5pPr>
      <a:lvl6pPr marL="1571569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6pPr>
      <a:lvl7pPr marL="1893026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7pPr>
      <a:lvl8pPr marL="221448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8pPr>
      <a:lvl9pPr marL="2535941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pt底_醫學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0"/>
            <a:ext cx="6473825" cy="1344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按一下以編輯母片標題樣式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38275"/>
            <a:ext cx="8232775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pitchFamily="34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 smtClean="0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 smtClean="0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 smtClean="0">
                <a:sym typeface="Arial" pitchFamily="34" charset="0"/>
              </a:rPr>
              <a:t>第五層</a:t>
            </a:r>
            <a:endParaRPr lang="en-US" altLang="zh-TW" smtClean="0">
              <a:sym typeface="Arial" pitchFamily="34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0175" y="6500813"/>
            <a:ext cx="2190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8" tIns="32144" rIns="64288" bIns="32144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33F1B49-1C4C-4A80-A082-F3E1259A4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8288" indent="-239713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77838" indent="-200025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758825" indent="-160338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081088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401763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72439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04583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36727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68871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zh-TW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l:+886-2-2658-2223%20ext.111" TargetMode="External"/><Relationship Id="rId4" Type="http://schemas.openxmlformats.org/officeDocument/2006/relationships/hyperlink" Target="mailto:lucy@flysheet.com.tw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179512" y="1556792"/>
            <a:ext cx="43204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zh-TW" sz="3200" b="1" dirty="0" smtClean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r>
              <a:rPr kumimoji="0" lang="en-US" altLang="zh-TW" sz="3200" b="1" dirty="0" smtClean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Bates</a:t>
            </a:r>
            <a:r>
              <a:rPr kumimoji="0" lang="en-US" altLang="zh-TW" sz="3200" b="1" dirty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’ Visual Guide </a:t>
            </a:r>
            <a:r>
              <a:rPr kumimoji="0" lang="en-US" altLang="zh-TW" sz="3200" b="1" dirty="0" smtClean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to Physical Examination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 b="1" dirty="0" smtClean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貝氏身體檢查與評估線上版</a:t>
            </a:r>
            <a:endParaRPr kumimoji="0" lang="en-US" altLang="zh-TW" sz="2400" b="1" dirty="0" smtClean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 algn="ctr">
              <a:lnSpc>
                <a:spcPct val="130000"/>
              </a:lnSpc>
            </a:pPr>
            <a:r>
              <a:rPr kumimoji="0" lang="zh-TW" altLang="en-US" sz="2400" b="1" smtClean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飛資得醫學</a:t>
            </a:r>
            <a:endParaRPr kumimoji="0" lang="en-US" altLang="zh-TW" sz="2400" b="1" dirty="0" smtClean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endParaRPr kumimoji="0" lang="en-US" altLang="zh-TW" sz="2400" b="1" dirty="0" smtClean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</p:txBody>
      </p:sp>
      <p:pic>
        <p:nvPicPr>
          <p:cNvPr id="2" name="圖片 1" descr="螢幕快照 2015-05-08 上午9.04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718" r="913" b="1351"/>
          <a:stretch/>
        </p:blipFill>
        <p:spPr>
          <a:xfrm>
            <a:off x="4737098" y="188640"/>
            <a:ext cx="4011366" cy="569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19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1619622" y="350490"/>
            <a:ext cx="6553274" cy="563687"/>
          </a:xfrm>
        </p:spPr>
        <p:txBody>
          <a:bodyPr/>
          <a:lstStyle/>
          <a:p>
            <a:pPr algn="ctr">
              <a:defRPr/>
            </a:pPr>
            <a:r>
              <a:rPr lang="en-US" altLang="zh-TW" sz="3200" dirty="0">
                <a:latin typeface="Verdana" charset="0"/>
                <a:ea typeface="新細明體" charset="0"/>
              </a:rPr>
              <a:t>Questions &amp; Discussion</a:t>
            </a:r>
            <a:endParaRPr lang="zh-TW" altLang="en-US" sz="3200" dirty="0">
              <a:latin typeface="Verdana" charset="0"/>
              <a:ea typeface="新細明體" charset="0"/>
            </a:endParaRPr>
          </a:p>
        </p:txBody>
      </p:sp>
      <p:pic>
        <p:nvPicPr>
          <p:cNvPr id="144386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483" y="1845097"/>
            <a:ext cx="3625453" cy="3312914"/>
          </a:xfrm>
        </p:spPr>
      </p:pic>
      <p:sp>
        <p:nvSpPr>
          <p:cNvPr id="144387" name="矩形 4"/>
          <p:cNvSpPr>
            <a:spLocks noChangeArrowheads="1"/>
          </p:cNvSpPr>
          <p:nvPr/>
        </p:nvSpPr>
        <p:spPr bwMode="auto">
          <a:xfrm>
            <a:off x="4673576" y="2973586"/>
            <a:ext cx="4115469" cy="28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zh-TW" altLang="en-US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有關產品資訊及問題詢問</a:t>
            </a: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>,</a:t>
            </a:r>
            <a:r>
              <a:rPr lang="zh-TW" altLang="en-US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 請洽</a:t>
            </a: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>:</a:t>
            </a:r>
            <a:r>
              <a:rPr lang="zh-TW" altLang="en-US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 </a:t>
            </a:r>
            <a:endParaRPr lang="en-US" altLang="zh-TW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endParaRPr lang="en-US" altLang="zh-TW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r>
              <a:rPr lang="zh-TW" altLang="en-US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飛資得醫學資訊股份有限公司</a:t>
            </a: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/>
            </a:r>
            <a:b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</a:b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>FlySheet Med-Informatics Co., Ltd.</a:t>
            </a:r>
          </a:p>
          <a:p>
            <a:endParaRPr lang="en-US" altLang="zh-TW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r>
              <a:rPr lang="zh-TW" altLang="en-US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產品經理 </a:t>
            </a: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>Lucy Yu</a:t>
            </a:r>
            <a:r>
              <a:rPr lang="zh-TW" altLang="en-US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尤慧敏</a:t>
            </a:r>
            <a:endParaRPr lang="en-US" altLang="zh-TW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>TEL: </a:t>
            </a:r>
            <a:r>
              <a:rPr lang="en-US" altLang="zh-TW">
                <a:solidFill>
                  <a:srgbClr val="0000FF"/>
                </a:solidFill>
                <a:latin typeface="Cambria" charset="0"/>
                <a:cs typeface="Times New Roman" charset="0"/>
                <a:hlinkClick r:id="rId3"/>
              </a:rPr>
              <a:t>+886-2-2658-2223 ext.124</a:t>
            </a: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/>
            </a:r>
            <a:b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</a:br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>E-mail: </a:t>
            </a:r>
            <a:r>
              <a:rPr lang="en-US" altLang="zh-TW">
                <a:solidFill>
                  <a:srgbClr val="0000FF"/>
                </a:solidFill>
                <a:latin typeface="Cambria" charset="0"/>
                <a:cs typeface="Times New Roman" charset="0"/>
                <a:hlinkClick r:id="rId4"/>
              </a:rPr>
              <a:t>lucy@flysheet.com.tw</a:t>
            </a:r>
            <a:endParaRPr lang="zh-TW" altLang="en-US">
              <a:solidFill>
                <a:srgbClr val="4D4D4D"/>
              </a:solidFill>
              <a:latin typeface="Calibri" charset="0"/>
              <a:ea typeface="新細明體" charset="0"/>
              <a:cs typeface="新細明體" charset="0"/>
            </a:endParaRPr>
          </a:p>
          <a:p>
            <a: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  <a:t/>
            </a:r>
            <a:br>
              <a:rPr lang="en-US" altLang="zh-TW">
                <a:solidFill>
                  <a:srgbClr val="4D4D4D"/>
                </a:solidFill>
                <a:latin typeface="Cambria" charset="0"/>
                <a:cs typeface="Times New Roman" charset="0"/>
              </a:rPr>
            </a:br>
            <a:r>
              <a:rPr lang="en-US" altLang="zh-TW" b="1">
                <a:solidFill>
                  <a:srgbClr val="538135"/>
                </a:solidFill>
                <a:latin typeface="Cambria" charset="0"/>
                <a:cs typeface="Times New Roman" charset="0"/>
              </a:rPr>
              <a:t>We are Here Because of You!</a:t>
            </a:r>
            <a:endParaRPr lang="zh-TW" altLang="en-US">
              <a:solidFill>
                <a:srgbClr val="4D4D4D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9489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6473825" cy="13446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Bates’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91390"/>
              </p:ext>
            </p:extLst>
          </p:nvPr>
        </p:nvGraphicFramePr>
        <p:xfrm>
          <a:off x="455613" y="1700808"/>
          <a:ext cx="823277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螢幕快照 2015-05-08 上午9.48.0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36"/>
          <a:stretch/>
        </p:blipFill>
        <p:spPr>
          <a:xfrm>
            <a:off x="0" y="-27384"/>
            <a:ext cx="9144000" cy="17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15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Bates’</a:t>
            </a:r>
            <a:r>
              <a:rPr kumimoji="1" lang="zh-TW" altLang="en-US" dirty="0" smtClean="0"/>
              <a:t>收錄內容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41424373"/>
              </p:ext>
            </p:extLst>
          </p:nvPr>
        </p:nvGraphicFramePr>
        <p:xfrm>
          <a:off x="179512" y="1412776"/>
          <a:ext cx="878497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09749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5-08 上午9.2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23139" cy="6858000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6732240" y="116632"/>
            <a:ext cx="2081039" cy="576064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zh-TW" altLang="en-US" b="0" dirty="0" smtClean="0">
                <a:solidFill>
                  <a:srgbClr val="FF6600"/>
                </a:solidFill>
                <a:latin typeface="Heiti TC Light" charset="-120"/>
                <a:ea typeface="Heiti TC Light" charset="-120"/>
                <a:cs typeface="Heiti TC Light" charset="-120"/>
              </a:rPr>
              <a:t>主畫面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圓角矩形 4"/>
          <p:cNvSpPr/>
          <p:nvPr/>
        </p:nvSpPr>
        <p:spPr bwMode="auto">
          <a:xfrm>
            <a:off x="179512" y="3140968"/>
            <a:ext cx="5040560" cy="371703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67744" y="450912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針對病人類型與檢查部位</a:t>
            </a:r>
            <a:endParaRPr lang="en-US" altLang="zh-TW" dirty="0" smtClean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將影片分成</a:t>
            </a:r>
            <a:r>
              <a:rPr lang="en-US" altLang="zh-TW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18</a:t>
            </a:r>
            <a:r>
              <a:rPr lang="zh-TW" altLang="en-US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個主題</a:t>
            </a:r>
            <a:endParaRPr lang="en-US" altLang="zh-TW" dirty="0" smtClean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點選有興趣的主題</a:t>
            </a:r>
            <a:endParaRPr lang="en-US" altLang="zh-TW" dirty="0" smtClean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觀看影片</a:t>
            </a:r>
            <a:endParaRPr lang="zh-TW" altLang="en-US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5292080" y="1124744"/>
            <a:ext cx="3528392" cy="573325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19876" y="1124744"/>
            <a:ext cx="16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</a:rPr>
              <a:t>針對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OSCE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考試的一系列影片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9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5-08 上午9.2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3282" cy="6858000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5436096" y="1617"/>
            <a:ext cx="3305175" cy="692696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影片觀看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5763225" y="692696"/>
            <a:ext cx="2441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將身體檢查影片過程分段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可選擇的段落或播放全部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987824" y="692696"/>
            <a:ext cx="2664296" cy="50405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3059832" y="3068960"/>
            <a:ext cx="1944216" cy="1872208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19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5-08 上午9.2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05125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403350" y="1"/>
            <a:ext cx="6473825" cy="692696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5298133" y="2132856"/>
            <a:ext cx="247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下載影片字幕複習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all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模式下才有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95936" y="61653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有字幕，不怕聽不懂</a:t>
            </a:r>
            <a:endParaRPr lang="zh-TW" altLang="en-US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7956376" y="2348880"/>
            <a:ext cx="767633" cy="297324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7" name="圓角矩形 16"/>
          <p:cNvSpPr/>
          <p:nvPr/>
        </p:nvSpPr>
        <p:spPr bwMode="auto">
          <a:xfrm>
            <a:off x="4067944" y="5517232"/>
            <a:ext cx="2376264" cy="576064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244408" y="5157192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字幕選項</a:t>
            </a:r>
            <a:endParaRPr lang="en-US" altLang="zh-TW" sz="2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H="1">
            <a:off x="7721856" y="6165304"/>
            <a:ext cx="594560" cy="34963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732240" y="35730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影片中有</a:t>
            </a:r>
            <a:endParaRPr kumimoji="1" lang="en-US" altLang="zh-TW" dirty="0" smtClean="0"/>
          </a:p>
          <a:p>
            <a:r>
              <a:rPr kumimoji="1" lang="zh-TW" altLang="en-US" dirty="0" smtClean="0"/>
              <a:t>重點整理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598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4433" y="-16532"/>
            <a:ext cx="2369567" cy="1343918"/>
          </a:xfrm>
        </p:spPr>
        <p:txBody>
          <a:bodyPr/>
          <a:lstStyle/>
          <a:p>
            <a:r>
              <a:rPr lang="zh-TW" altLang="en-US" dirty="0" smtClean="0"/>
              <a:t>影片觀看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10760" r="5241" b="3567"/>
          <a:stretch/>
        </p:blipFill>
        <p:spPr bwMode="auto">
          <a:xfrm>
            <a:off x="0" y="13794"/>
            <a:ext cx="6721343" cy="397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4581128"/>
            <a:ext cx="2954655" cy="1158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在段落撥放模式時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左下方會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顯示相關主題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可觀看該主題其他影片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-33838" y="3573016"/>
            <a:ext cx="1706881" cy="36833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1821" r="23768" b="26383"/>
          <a:stretch/>
        </p:blipFill>
        <p:spPr bwMode="auto">
          <a:xfrm>
            <a:off x="3203848" y="3234841"/>
            <a:ext cx="5998119" cy="32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箭頭接點 7"/>
          <p:cNvCxnSpPr>
            <a:stCxn id="7" idx="3"/>
            <a:endCxn id="4099" idx="1"/>
          </p:cNvCxnSpPr>
          <p:nvPr/>
        </p:nvCxnSpPr>
        <p:spPr bwMode="auto">
          <a:xfrm>
            <a:off x="1673043" y="3757181"/>
            <a:ext cx="1530805" cy="108690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07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2880320" cy="1224136"/>
          </a:xfrm>
        </p:spPr>
        <p:txBody>
          <a:bodyPr/>
          <a:lstStyle/>
          <a:p>
            <a:r>
              <a:rPr lang="en-US" altLang="zh-TW" sz="3600" dirty="0" smtClean="0"/>
              <a:t>OSCE</a:t>
            </a:r>
            <a:r>
              <a:rPr lang="zh-TW" altLang="en-US" sz="3600" dirty="0" smtClean="0"/>
              <a:t>影片：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6" t="23643" r="6621" b="25646"/>
          <a:stretch/>
        </p:blipFill>
        <p:spPr bwMode="auto">
          <a:xfrm>
            <a:off x="72838" y="1589520"/>
            <a:ext cx="4694830" cy="246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t="25698" r="8197" b="25457"/>
          <a:stretch/>
        </p:blipFill>
        <p:spPr bwMode="auto">
          <a:xfrm>
            <a:off x="4358140" y="1589520"/>
            <a:ext cx="4708478" cy="23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3" t="32418" r="5858" b="23164"/>
          <a:stretch/>
        </p:blipFill>
        <p:spPr bwMode="auto">
          <a:xfrm>
            <a:off x="72838" y="3767610"/>
            <a:ext cx="4891162" cy="21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9" t="28104" r="7127" b="32528"/>
          <a:stretch/>
        </p:blipFill>
        <p:spPr bwMode="auto">
          <a:xfrm>
            <a:off x="4170074" y="3756141"/>
            <a:ext cx="4896544" cy="21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11960" y="33184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會有</a:t>
            </a:r>
            <a:r>
              <a:rPr lang="en-US" altLang="zh-TW" sz="2000" b="1" dirty="0">
                <a:solidFill>
                  <a:schemeClr val="bg1"/>
                </a:solidFill>
              </a:rPr>
              <a:t>Summary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Q&amp;A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Diagnostic </a:t>
            </a:r>
            <a:r>
              <a:rPr lang="en-US" altLang="zh-TW" sz="2000" b="1" dirty="0">
                <a:solidFill>
                  <a:schemeClr val="bg1"/>
                </a:solidFill>
              </a:rPr>
              <a:t>Workup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Diagnostic Considerations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等問答與整理協助學生檢視與複習臨床診斷技巧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4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5-05-08 上午9.3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2320" cy="39416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5001" y="44624"/>
            <a:ext cx="1865511" cy="1008112"/>
          </a:xfrm>
        </p:spPr>
        <p:txBody>
          <a:bodyPr/>
          <a:lstStyle/>
          <a:p>
            <a:r>
              <a:rPr lang="zh-TW" altLang="en-US" dirty="0" smtClean="0"/>
              <a:t>搜尋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583066" y="29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可輸入關鍵字搜尋影片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3433" r="6418" b="5074"/>
          <a:stretch/>
        </p:blipFill>
        <p:spPr bwMode="auto">
          <a:xfrm>
            <a:off x="2718120" y="2492896"/>
            <a:ext cx="6425880" cy="364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弧形箭號 (上彎) 6"/>
          <p:cNvSpPr/>
          <p:nvPr/>
        </p:nvSpPr>
        <p:spPr bwMode="auto">
          <a:xfrm rot="1954661">
            <a:off x="1379098" y="4400089"/>
            <a:ext cx="1368152" cy="576064"/>
          </a:xfrm>
          <a:prstGeom prst="curvedUpArrow">
            <a:avLst/>
          </a:prstGeom>
          <a:solidFill>
            <a:srgbClr val="FFC000"/>
          </a:solidFill>
          <a:ln w="12700" cap="flat" cmpd="sng" algn="ctr">
            <a:solidFill>
              <a:srgbClr val="DDE8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555776" y="260648"/>
            <a:ext cx="280831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35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2">
  <a:themeElements>
    <a:clrScheme name="">
      <a:dk1>
        <a:srgbClr val="DDE89A"/>
      </a:dk1>
      <a:lt1>
        <a:srgbClr val="FFFFFF"/>
      </a:lt1>
      <a:dk2>
        <a:srgbClr val="000000"/>
      </a:dk2>
      <a:lt2>
        <a:srgbClr val="000000"/>
      </a:lt2>
      <a:accent1>
        <a:srgbClr val="80CB35"/>
      </a:accent1>
      <a:accent2>
        <a:srgbClr val="333399"/>
      </a:accent2>
      <a:accent3>
        <a:srgbClr val="FFFFFF"/>
      </a:accent3>
      <a:accent4>
        <a:srgbClr val="BDC683"/>
      </a:accent4>
      <a:accent5>
        <a:srgbClr val="C0E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儷黑 Pro"/>
        <a:cs typeface="儷黑 Pro"/>
      </a:majorFont>
      <a:minorFont>
        <a:latin typeface="Times New Roman"/>
        <a:ea typeface="儷宋 Pro"/>
        <a:cs typeface="儷宋 Pro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le &amp; Bullets">
      <a:majorFont>
        <a:latin typeface="Arial"/>
        <a:ea typeface="儷黑 Pro"/>
        <a:cs typeface="儷黑 Pro"/>
      </a:majorFont>
      <a:minorFont>
        <a:latin typeface="Arial"/>
        <a:ea typeface="儷黑 Pro"/>
        <a:cs typeface="儷黑 Pro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佈景主題1">
  <a:themeElements>
    <a:clrScheme name="">
      <a:dk1>
        <a:srgbClr val="DDE89A"/>
      </a:dk1>
      <a:lt1>
        <a:srgbClr val="FFFFFF"/>
      </a:lt1>
      <a:dk2>
        <a:srgbClr val="000000"/>
      </a:dk2>
      <a:lt2>
        <a:srgbClr val="000000"/>
      </a:lt2>
      <a:accent1>
        <a:srgbClr val="80CB35"/>
      </a:accent1>
      <a:accent2>
        <a:srgbClr val="333399"/>
      </a:accent2>
      <a:accent3>
        <a:srgbClr val="FFFFFF"/>
      </a:accent3>
      <a:accent4>
        <a:srgbClr val="BDC683"/>
      </a:accent4>
      <a:accent5>
        <a:srgbClr val="C0E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儷黑 Pro"/>
        <a:cs typeface="儷黑 Pro"/>
      </a:majorFont>
      <a:minorFont>
        <a:latin typeface="Times New Roman"/>
        <a:ea typeface="儷宋 Pro"/>
        <a:cs typeface="儷宋 Pro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儷黑 Pro"/>
        <a:cs typeface="儷黑 Pro"/>
      </a:majorFont>
      <a:minorFont>
        <a:latin typeface="Arial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4871</TotalTime>
  <Words>379</Words>
  <Application>Microsoft Macintosh PowerPoint</Application>
  <PresentationFormat>如螢幕大小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佈景主題2</vt:lpstr>
      <vt:lpstr>Title &amp; Bullets</vt:lpstr>
      <vt:lpstr>佈景主題1</vt:lpstr>
      <vt:lpstr>1_Title &amp; Bullets</vt:lpstr>
      <vt:lpstr>PowerPoint 簡報</vt:lpstr>
      <vt:lpstr>有關Bates’</vt:lpstr>
      <vt:lpstr>Bates’收錄內容</vt:lpstr>
      <vt:lpstr>主畫面</vt:lpstr>
      <vt:lpstr>影片觀看</vt:lpstr>
      <vt:lpstr>影片觀看</vt:lpstr>
      <vt:lpstr>影片觀看</vt:lpstr>
      <vt:lpstr>OSCE影片：</vt:lpstr>
      <vt:lpstr>搜尋</vt:lpstr>
      <vt:lpstr>Questions &amp;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allenhuang</dc:creator>
  <cp:lastModifiedBy>Lucy Yu</cp:lastModifiedBy>
  <cp:revision>422</cp:revision>
  <dcterms:created xsi:type="dcterms:W3CDTF">2012-06-18T00:55:30Z</dcterms:created>
  <dcterms:modified xsi:type="dcterms:W3CDTF">2017-01-04T02:28:51Z</dcterms:modified>
</cp:coreProperties>
</file>