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1" r:id="rId4"/>
    <p:sldId id="263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643E-F640-45CC-9055-8A0DBE0EE85C}" type="datetimeFigureOut">
              <a:rPr lang="zh-TW" altLang="en-US" smtClean="0"/>
              <a:t>2016/11/18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D7E-B6FA-4CF2-A4D3-BCC4990AC32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643E-F640-45CC-9055-8A0DBE0EE85C}" type="datetimeFigureOut">
              <a:rPr lang="zh-TW" altLang="en-US" smtClean="0"/>
              <a:t>2016/11/18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D7E-B6FA-4CF2-A4D3-BCC4990AC3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643E-F640-45CC-9055-8A0DBE0EE85C}" type="datetimeFigureOut">
              <a:rPr lang="zh-TW" altLang="en-US" smtClean="0"/>
              <a:t>2016/11/18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D7E-B6FA-4CF2-A4D3-BCC4990AC3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643E-F640-45CC-9055-8A0DBE0EE85C}" type="datetimeFigureOut">
              <a:rPr lang="zh-TW" altLang="en-US" smtClean="0"/>
              <a:t>2016/11/18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D7E-B6FA-4CF2-A4D3-BCC4990AC32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643E-F640-45CC-9055-8A0DBE0EE85C}" type="datetimeFigureOut">
              <a:rPr lang="zh-TW" altLang="en-US" smtClean="0"/>
              <a:t>2016/11/18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D7E-B6FA-4CF2-A4D3-BCC4990AC3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643E-F640-45CC-9055-8A0DBE0EE85C}" type="datetimeFigureOut">
              <a:rPr lang="zh-TW" altLang="en-US" smtClean="0"/>
              <a:t>2016/11/18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D7E-B6FA-4CF2-A4D3-BCC4990AC32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643E-F640-45CC-9055-8A0DBE0EE85C}" type="datetimeFigureOut">
              <a:rPr lang="zh-TW" altLang="en-US" smtClean="0"/>
              <a:t>2016/11/18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D7E-B6FA-4CF2-A4D3-BCC4990AC32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643E-F640-45CC-9055-8A0DBE0EE85C}" type="datetimeFigureOut">
              <a:rPr lang="zh-TW" altLang="en-US" smtClean="0"/>
              <a:t>2016/11/18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D7E-B6FA-4CF2-A4D3-BCC4990AC3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643E-F640-45CC-9055-8A0DBE0EE85C}" type="datetimeFigureOut">
              <a:rPr lang="zh-TW" altLang="en-US" smtClean="0"/>
              <a:t>2016/11/18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D7E-B6FA-4CF2-A4D3-BCC4990AC3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643E-F640-45CC-9055-8A0DBE0EE85C}" type="datetimeFigureOut">
              <a:rPr lang="zh-TW" altLang="en-US" smtClean="0"/>
              <a:t>2016/11/18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D7E-B6FA-4CF2-A4D3-BCC4990AC3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643E-F640-45CC-9055-8A0DBE0EE85C}" type="datetimeFigureOut">
              <a:rPr lang="zh-TW" altLang="en-US" smtClean="0"/>
              <a:t>2016/11/18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D7E-B6FA-4CF2-A4D3-BCC4990AC32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0B643E-F640-45CC-9055-8A0DBE0EE85C}" type="datetimeFigureOut">
              <a:rPr lang="zh-TW" altLang="en-US" smtClean="0"/>
              <a:t>2016/11/18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697D7E-B6FA-4CF2-A4D3-BCC4990AC3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rcid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370280" y="4293096"/>
            <a:ext cx="4392488" cy="882119"/>
          </a:xfrm>
        </p:spPr>
        <p:txBody>
          <a:bodyPr>
            <a:normAutofit lnSpcReduction="10000"/>
          </a:bodyPr>
          <a:lstStyle/>
          <a:p>
            <a:r>
              <a:rPr lang="zh-TW" altLang="en-US" sz="5400" b="1" dirty="0" smtClean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註冊流程簡介</a:t>
            </a:r>
            <a:endParaRPr lang="en-US" altLang="zh-TW" sz="5400" b="1" dirty="0" smtClean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48" y="332656"/>
            <a:ext cx="8632952" cy="364502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364088" y="6309320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高雄醫學大學　圖書與資訊處</a:t>
            </a:r>
            <a:endParaRPr lang="zh-TW" alt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730124" y="5373216"/>
            <a:ext cx="3065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solidFill>
                  <a:srgbClr val="92D050"/>
                </a:solidFill>
                <a:latin typeface="Calibri" panose="020F0502020204030204" pitchFamily="34" charset="0"/>
                <a:ea typeface="華康平劇體W7" panose="040B0709000000000000" pitchFamily="81" charset="-120"/>
                <a:hlinkClick r:id="rId3"/>
              </a:rPr>
              <a:t>http://orcid.org/</a:t>
            </a:r>
            <a:endParaRPr lang="zh-TW" altLang="en-US" sz="3200" b="1" dirty="0">
              <a:solidFill>
                <a:srgbClr val="92D050"/>
              </a:solidFill>
              <a:latin typeface="Calibri" panose="020F0502020204030204" pitchFamily="34" charset="0"/>
              <a:ea typeface="華康平劇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08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5008" y="260648"/>
            <a:ext cx="8928992" cy="1008112"/>
          </a:xfrm>
        </p:spPr>
        <p:txBody>
          <a:bodyPr/>
          <a:lstStyle/>
          <a:p>
            <a:r>
              <a:rPr lang="zh-TW" altLang="en-US" dirty="0" smtClean="0"/>
              <a:t>匯入作品</a:t>
            </a:r>
            <a:r>
              <a:rPr lang="en-US" altLang="zh-TW" dirty="0" smtClean="0"/>
              <a:t>-5</a:t>
            </a:r>
            <a:r>
              <a:rPr lang="zh-TW" altLang="en-US" dirty="0" smtClean="0"/>
              <a:t>：授權，以</a:t>
            </a:r>
            <a:r>
              <a:rPr lang="en-US" altLang="zh-TW" dirty="0" err="1" smtClean="0"/>
              <a:t>Airiti</a:t>
            </a:r>
            <a:r>
              <a:rPr lang="zh-TW" altLang="en-US" dirty="0" smtClean="0"/>
              <a:t>為例</a:t>
            </a:r>
            <a:endParaRPr lang="zh-TW" altLang="en-US" dirty="0"/>
          </a:p>
        </p:txBody>
      </p:sp>
      <p:pic>
        <p:nvPicPr>
          <p:cNvPr id="1026" name="Picture 2" descr="C:\Users\publish01\Desktop\ORCID\PIC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657" y="1445146"/>
            <a:ext cx="6048672" cy="505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0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5008" y="260648"/>
            <a:ext cx="8928992" cy="1008112"/>
          </a:xfrm>
        </p:spPr>
        <p:txBody>
          <a:bodyPr/>
          <a:lstStyle/>
          <a:p>
            <a:r>
              <a:rPr lang="zh-TW" altLang="en-US" dirty="0" smtClean="0"/>
              <a:t>匯入作品</a:t>
            </a:r>
            <a:r>
              <a:rPr lang="en-US" altLang="zh-TW" dirty="0" smtClean="0"/>
              <a:t>-6</a:t>
            </a:r>
            <a:r>
              <a:rPr lang="zh-TW" altLang="en-US" dirty="0" smtClean="0"/>
              <a:t>：授權，以</a:t>
            </a:r>
            <a:r>
              <a:rPr lang="en-US" altLang="zh-TW" dirty="0" err="1" smtClean="0"/>
              <a:t>Airiti</a:t>
            </a:r>
            <a:r>
              <a:rPr lang="zh-TW" altLang="en-US" dirty="0" smtClean="0"/>
              <a:t>為例</a:t>
            </a:r>
            <a:endParaRPr lang="zh-TW" altLang="en-US" dirty="0"/>
          </a:p>
        </p:txBody>
      </p:sp>
      <p:pic>
        <p:nvPicPr>
          <p:cNvPr id="2050" name="Picture 2" descr="C:\Users\publish01\Desktop\ORCID\PIC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199" y="1340495"/>
            <a:ext cx="5544616" cy="509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79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8112"/>
          </a:xfrm>
        </p:spPr>
        <p:txBody>
          <a:bodyPr/>
          <a:lstStyle/>
          <a:p>
            <a:r>
              <a:rPr lang="zh-TW" altLang="en-US" sz="4400" dirty="0" smtClean="0"/>
              <a:t>匯入作品</a:t>
            </a:r>
            <a:r>
              <a:rPr lang="en-US" altLang="zh-TW" sz="4400" dirty="0" smtClean="0"/>
              <a:t>-7</a:t>
            </a:r>
            <a:r>
              <a:rPr lang="zh-TW" altLang="en-US" sz="4400" dirty="0" smtClean="0"/>
              <a:t>：</a:t>
            </a:r>
            <a:r>
              <a:rPr lang="zh-TW" altLang="en-US" sz="4400" dirty="0" smtClean="0"/>
              <a:t>授權，</a:t>
            </a:r>
            <a:r>
              <a:rPr lang="zh-TW" altLang="en-US" sz="4400" dirty="0" smtClean="0"/>
              <a:t>以</a:t>
            </a:r>
            <a:r>
              <a:rPr lang="en-US" altLang="zh-TW" sz="4400" dirty="0" smtClean="0"/>
              <a:t>Scopus</a:t>
            </a:r>
            <a:r>
              <a:rPr lang="zh-TW" altLang="en-US" sz="4400" dirty="0" smtClean="0"/>
              <a:t>為</a:t>
            </a:r>
            <a:r>
              <a:rPr lang="zh-TW" altLang="en-US" sz="4400" dirty="0" smtClean="0"/>
              <a:t>例</a:t>
            </a:r>
            <a:endParaRPr lang="zh-TW" altLang="en-US" sz="4400" dirty="0"/>
          </a:p>
        </p:txBody>
      </p:sp>
      <p:pic>
        <p:nvPicPr>
          <p:cNvPr id="3" name="Picture 2" descr="C:\Users\publish01\Desktop\ORCID\PIC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09911"/>
            <a:ext cx="5040560" cy="481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35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8112"/>
          </a:xfrm>
        </p:spPr>
        <p:txBody>
          <a:bodyPr/>
          <a:lstStyle/>
          <a:p>
            <a:r>
              <a:rPr lang="zh-TW" altLang="en-US" sz="4400" dirty="0" smtClean="0"/>
              <a:t>匯入作品</a:t>
            </a:r>
            <a:r>
              <a:rPr lang="en-US" altLang="zh-TW" sz="4400" dirty="0" smtClean="0"/>
              <a:t>-8</a:t>
            </a:r>
            <a:r>
              <a:rPr lang="zh-TW" altLang="en-US" sz="4400" dirty="0" smtClean="0"/>
              <a:t>：</a:t>
            </a:r>
            <a:r>
              <a:rPr lang="zh-TW" altLang="en-US" sz="4400" dirty="0" smtClean="0"/>
              <a:t>授權，</a:t>
            </a:r>
            <a:r>
              <a:rPr lang="zh-TW" altLang="en-US" sz="4400" dirty="0" smtClean="0"/>
              <a:t>以</a:t>
            </a:r>
            <a:r>
              <a:rPr lang="en-US" altLang="zh-TW" sz="4400" dirty="0" smtClean="0"/>
              <a:t>Scopus</a:t>
            </a:r>
            <a:r>
              <a:rPr lang="zh-TW" altLang="en-US" sz="4400" dirty="0" smtClean="0"/>
              <a:t>為</a:t>
            </a:r>
            <a:r>
              <a:rPr lang="zh-TW" altLang="en-US" sz="4400" dirty="0" smtClean="0"/>
              <a:t>例</a:t>
            </a:r>
            <a:endParaRPr lang="zh-TW" altLang="en-US" sz="4400" dirty="0"/>
          </a:p>
        </p:txBody>
      </p:sp>
      <p:pic>
        <p:nvPicPr>
          <p:cNvPr id="3074" name="Picture 2" descr="C:\Users\publish01\Desktop\ORCID\PIC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75502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92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8112"/>
          </a:xfrm>
        </p:spPr>
        <p:txBody>
          <a:bodyPr/>
          <a:lstStyle/>
          <a:p>
            <a:r>
              <a:rPr lang="zh-TW" altLang="en-US" sz="4400" dirty="0" smtClean="0"/>
              <a:t>匯入作品</a:t>
            </a:r>
            <a:r>
              <a:rPr lang="en-US" altLang="zh-TW" sz="4400" dirty="0" smtClean="0"/>
              <a:t>-9</a:t>
            </a:r>
            <a:r>
              <a:rPr lang="zh-TW" altLang="en-US" sz="4400" dirty="0" smtClean="0"/>
              <a:t>：</a:t>
            </a:r>
            <a:r>
              <a:rPr lang="zh-TW" altLang="en-US" sz="4400" dirty="0" smtClean="0"/>
              <a:t>授權，</a:t>
            </a:r>
            <a:r>
              <a:rPr lang="zh-TW" altLang="en-US" sz="4400" dirty="0" smtClean="0"/>
              <a:t>以</a:t>
            </a:r>
            <a:r>
              <a:rPr lang="en-US" altLang="zh-TW" sz="4400" dirty="0" smtClean="0"/>
              <a:t>Scopus</a:t>
            </a:r>
            <a:r>
              <a:rPr lang="zh-TW" altLang="en-US" sz="4400" dirty="0" smtClean="0"/>
              <a:t>為</a:t>
            </a:r>
            <a:r>
              <a:rPr lang="zh-TW" altLang="en-US" sz="4400" dirty="0" smtClean="0"/>
              <a:t>例</a:t>
            </a:r>
            <a:endParaRPr lang="zh-TW" altLang="en-US" sz="4400" dirty="0"/>
          </a:p>
        </p:txBody>
      </p:sp>
      <p:pic>
        <p:nvPicPr>
          <p:cNvPr id="4099" name="Picture 3" descr="C:\Users\publish01\Desktop\ORCID\PIC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61273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9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32440" cy="1008112"/>
          </a:xfrm>
        </p:spPr>
        <p:txBody>
          <a:bodyPr/>
          <a:lstStyle/>
          <a:p>
            <a:r>
              <a:rPr lang="zh-TW" altLang="en-US" sz="4000" dirty="0" smtClean="0"/>
              <a:t>匯入作品</a:t>
            </a:r>
            <a:r>
              <a:rPr lang="en-US" altLang="zh-TW" sz="4000" dirty="0" smtClean="0"/>
              <a:t>-10</a:t>
            </a:r>
            <a:r>
              <a:rPr lang="zh-TW" altLang="en-US" sz="4000" dirty="0" smtClean="0"/>
              <a:t>：</a:t>
            </a:r>
            <a:r>
              <a:rPr lang="zh-TW" altLang="en-US" sz="4000" dirty="0" smtClean="0"/>
              <a:t>授權，</a:t>
            </a:r>
            <a:r>
              <a:rPr lang="zh-TW" altLang="en-US" sz="4000" dirty="0" smtClean="0"/>
              <a:t>以</a:t>
            </a:r>
            <a:r>
              <a:rPr lang="en-US" altLang="zh-TW" sz="4000" dirty="0" smtClean="0"/>
              <a:t>Scopus</a:t>
            </a:r>
            <a:r>
              <a:rPr lang="zh-TW" altLang="en-US" sz="4000" dirty="0" smtClean="0"/>
              <a:t>為</a:t>
            </a:r>
            <a:r>
              <a:rPr lang="zh-TW" altLang="en-US" sz="4000" dirty="0" smtClean="0"/>
              <a:t>例</a:t>
            </a:r>
            <a:endParaRPr lang="zh-TW" altLang="en-US" sz="4000" dirty="0"/>
          </a:p>
        </p:txBody>
      </p:sp>
      <p:pic>
        <p:nvPicPr>
          <p:cNvPr id="5122" name="Picture 2" descr="C:\Users\publish01\Desktop\ORCID\PIC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120680" cy="463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publish01\Desktop\ORCID\PIC\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5892514"/>
            <a:ext cx="6120680" cy="83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8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32440" cy="1008112"/>
          </a:xfrm>
        </p:spPr>
        <p:txBody>
          <a:bodyPr/>
          <a:lstStyle/>
          <a:p>
            <a:r>
              <a:rPr lang="zh-TW" altLang="en-US" sz="4000" dirty="0" smtClean="0"/>
              <a:t>匯入作品</a:t>
            </a:r>
            <a:r>
              <a:rPr lang="en-US" altLang="zh-TW" sz="4000" dirty="0" smtClean="0"/>
              <a:t>-11</a:t>
            </a:r>
            <a:r>
              <a:rPr lang="zh-TW" altLang="en-US" sz="4000" dirty="0" smtClean="0"/>
              <a:t>：</a:t>
            </a:r>
            <a:r>
              <a:rPr lang="zh-TW" altLang="en-US" sz="4000" dirty="0" smtClean="0"/>
              <a:t>授權，</a:t>
            </a:r>
            <a:r>
              <a:rPr lang="zh-TW" altLang="en-US" sz="4000" dirty="0" smtClean="0"/>
              <a:t>以</a:t>
            </a:r>
            <a:r>
              <a:rPr lang="en-US" altLang="zh-TW" sz="4000" dirty="0" smtClean="0"/>
              <a:t>Scopus</a:t>
            </a:r>
            <a:r>
              <a:rPr lang="zh-TW" altLang="en-US" sz="4000" dirty="0" smtClean="0"/>
              <a:t>為</a:t>
            </a:r>
            <a:r>
              <a:rPr lang="zh-TW" altLang="en-US" sz="4000" dirty="0" smtClean="0"/>
              <a:t>例</a:t>
            </a:r>
            <a:endParaRPr lang="zh-TW" altLang="en-US" sz="4000" dirty="0"/>
          </a:p>
        </p:txBody>
      </p:sp>
      <p:pic>
        <p:nvPicPr>
          <p:cNvPr id="6146" name="Picture 2" descr="C:\Users\publish01\Desktop\ORCID\PIC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319144" cy="257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23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32440" cy="1008112"/>
          </a:xfrm>
        </p:spPr>
        <p:txBody>
          <a:bodyPr/>
          <a:lstStyle/>
          <a:p>
            <a:r>
              <a:rPr lang="zh-TW" altLang="en-US" sz="4000" dirty="0" smtClean="0"/>
              <a:t>匯入作品</a:t>
            </a:r>
            <a:r>
              <a:rPr lang="en-US" altLang="zh-TW" sz="4000" dirty="0" smtClean="0"/>
              <a:t>-12</a:t>
            </a:r>
            <a:r>
              <a:rPr lang="zh-TW" altLang="en-US" sz="4000" dirty="0" smtClean="0"/>
              <a:t>：</a:t>
            </a:r>
            <a:r>
              <a:rPr lang="zh-TW" altLang="en-US" sz="4000" dirty="0" smtClean="0"/>
              <a:t>授權，</a:t>
            </a:r>
            <a:r>
              <a:rPr lang="zh-TW" altLang="en-US" sz="4000" dirty="0" smtClean="0"/>
              <a:t>以</a:t>
            </a:r>
            <a:r>
              <a:rPr lang="en-US" altLang="zh-TW" sz="4000" dirty="0" smtClean="0"/>
              <a:t>Scopus</a:t>
            </a:r>
            <a:r>
              <a:rPr lang="zh-TW" altLang="en-US" sz="4000" dirty="0" smtClean="0"/>
              <a:t>為</a:t>
            </a:r>
            <a:r>
              <a:rPr lang="zh-TW" altLang="en-US" sz="4000" dirty="0" smtClean="0"/>
              <a:t>例</a:t>
            </a:r>
            <a:endParaRPr lang="zh-TW" altLang="en-US" sz="4000" dirty="0"/>
          </a:p>
        </p:txBody>
      </p:sp>
      <p:pic>
        <p:nvPicPr>
          <p:cNvPr id="4" name="Picture 2" descr="C:\Users\publish01\Desktop\ORCID\PIC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6865"/>
            <a:ext cx="7957227" cy="263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77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32440" cy="1008112"/>
          </a:xfrm>
        </p:spPr>
        <p:txBody>
          <a:bodyPr/>
          <a:lstStyle/>
          <a:p>
            <a:r>
              <a:rPr lang="zh-TW" altLang="en-US" sz="4000" dirty="0" smtClean="0"/>
              <a:t>匯入作品</a:t>
            </a:r>
            <a:r>
              <a:rPr lang="en-US" altLang="zh-TW" sz="4000" dirty="0" smtClean="0"/>
              <a:t>-13</a:t>
            </a:r>
            <a:r>
              <a:rPr lang="zh-TW" altLang="en-US" sz="4000" dirty="0" smtClean="0"/>
              <a:t>：</a:t>
            </a:r>
            <a:r>
              <a:rPr lang="zh-TW" altLang="en-US" sz="4000" dirty="0" smtClean="0"/>
              <a:t>授權，</a:t>
            </a:r>
            <a:r>
              <a:rPr lang="zh-TW" altLang="en-US" sz="4000" dirty="0" smtClean="0"/>
              <a:t>以</a:t>
            </a:r>
            <a:r>
              <a:rPr lang="en-US" altLang="zh-TW" sz="4000" dirty="0" smtClean="0"/>
              <a:t>Scopus</a:t>
            </a:r>
            <a:r>
              <a:rPr lang="zh-TW" altLang="en-US" sz="4000" dirty="0" smtClean="0"/>
              <a:t>為</a:t>
            </a:r>
            <a:r>
              <a:rPr lang="zh-TW" altLang="en-US" sz="4000" dirty="0" smtClean="0"/>
              <a:t>例</a:t>
            </a:r>
            <a:endParaRPr lang="zh-TW" altLang="en-US" sz="4000" dirty="0"/>
          </a:p>
        </p:txBody>
      </p:sp>
      <p:pic>
        <p:nvPicPr>
          <p:cNvPr id="7172" name="Picture 4" descr="C:\Users\publish01\Desktop\ORCID\PIC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10" y="1196752"/>
            <a:ext cx="7704856" cy="267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publish01\Desktop\ORCID\PIC\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97" y="4005064"/>
            <a:ext cx="8387482" cy="271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77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128135" cy="1008112"/>
          </a:xfrm>
        </p:spPr>
        <p:txBody>
          <a:bodyPr/>
          <a:lstStyle/>
          <a:p>
            <a:r>
              <a:rPr lang="zh-TW" altLang="en-US" dirty="0" smtClean="0"/>
              <a:t>點選註冊</a:t>
            </a:r>
            <a:endParaRPr lang="zh-TW" altLang="en-US" dirty="0"/>
          </a:p>
        </p:txBody>
      </p:sp>
      <p:pic>
        <p:nvPicPr>
          <p:cNvPr id="1026" name="Picture 2" descr="C:\Users\publish01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721843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2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128135" cy="1008112"/>
          </a:xfrm>
        </p:spPr>
        <p:txBody>
          <a:bodyPr/>
          <a:lstStyle/>
          <a:p>
            <a:r>
              <a:rPr lang="zh-TW" altLang="en-US" dirty="0"/>
              <a:t>填寫資料</a:t>
            </a:r>
          </a:p>
        </p:txBody>
      </p:sp>
      <p:pic>
        <p:nvPicPr>
          <p:cNvPr id="4" name="Picture 2" descr="C:\Users\publish01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6192688" cy="524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3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480720" cy="1008112"/>
          </a:xfrm>
        </p:spPr>
        <p:txBody>
          <a:bodyPr/>
          <a:lstStyle/>
          <a:p>
            <a:r>
              <a:rPr lang="zh-TW" altLang="en-US" dirty="0"/>
              <a:t>收</a:t>
            </a:r>
            <a:r>
              <a:rPr lang="zh-TW" altLang="en-US" dirty="0" smtClean="0"/>
              <a:t>信驗證電子郵件地址</a:t>
            </a:r>
            <a:endParaRPr lang="zh-TW" altLang="en-US" dirty="0"/>
          </a:p>
        </p:txBody>
      </p:sp>
      <p:pic>
        <p:nvPicPr>
          <p:cNvPr id="4099" name="Picture 3" descr="C:\Users\publish01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810577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56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128135" cy="1008112"/>
          </a:xfrm>
        </p:spPr>
        <p:txBody>
          <a:bodyPr/>
          <a:lstStyle/>
          <a:p>
            <a:r>
              <a:rPr lang="zh-TW" altLang="en-US" dirty="0" smtClean="0"/>
              <a:t>編輯簡歷</a:t>
            </a:r>
            <a:endParaRPr lang="zh-TW" altLang="en-US" dirty="0"/>
          </a:p>
        </p:txBody>
      </p:sp>
      <p:pic>
        <p:nvPicPr>
          <p:cNvPr id="3076" name="Picture 4" descr="C:\Users\publish01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71397"/>
            <a:ext cx="6562997" cy="503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2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3600400" cy="1008112"/>
          </a:xfrm>
        </p:spPr>
        <p:txBody>
          <a:bodyPr/>
          <a:lstStyle/>
          <a:p>
            <a:r>
              <a:rPr lang="zh-TW" altLang="en-US" dirty="0" smtClean="0"/>
              <a:t>匯入作品</a:t>
            </a:r>
            <a:r>
              <a:rPr lang="en-US" altLang="zh-TW" dirty="0" smtClean="0"/>
              <a:t>-1</a:t>
            </a:r>
            <a:endParaRPr lang="zh-TW" altLang="en-US" dirty="0"/>
          </a:p>
        </p:txBody>
      </p:sp>
      <p:pic>
        <p:nvPicPr>
          <p:cNvPr id="5123" name="Picture 3" descr="C:\Users\publish01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10347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5184576" cy="1008112"/>
          </a:xfrm>
        </p:spPr>
        <p:txBody>
          <a:bodyPr/>
          <a:lstStyle/>
          <a:p>
            <a:r>
              <a:rPr lang="zh-TW" altLang="en-US" dirty="0" smtClean="0"/>
              <a:t>匯入作品</a:t>
            </a:r>
            <a:r>
              <a:rPr lang="en-US" altLang="zh-TW" dirty="0" smtClean="0"/>
              <a:t>-2</a:t>
            </a:r>
            <a:r>
              <a:rPr lang="zh-TW" altLang="en-US" dirty="0" smtClean="0"/>
              <a:t>：授權</a:t>
            </a:r>
            <a:endParaRPr lang="zh-TW" altLang="en-US" dirty="0"/>
          </a:p>
        </p:txBody>
      </p:sp>
      <p:pic>
        <p:nvPicPr>
          <p:cNvPr id="1027" name="Picture 3" descr="C:\Users\publish01\Desktop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41620"/>
            <a:ext cx="4069787" cy="512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5008" y="260648"/>
            <a:ext cx="8928992" cy="1008112"/>
          </a:xfrm>
        </p:spPr>
        <p:txBody>
          <a:bodyPr/>
          <a:lstStyle/>
          <a:p>
            <a:r>
              <a:rPr lang="zh-TW" altLang="en-US" dirty="0" smtClean="0"/>
              <a:t>匯入作品</a:t>
            </a:r>
            <a:r>
              <a:rPr lang="en-US" altLang="zh-TW" dirty="0" smtClean="0"/>
              <a:t>-3</a:t>
            </a:r>
            <a:r>
              <a:rPr lang="zh-TW" altLang="en-US" dirty="0" smtClean="0"/>
              <a:t>：授權，以</a:t>
            </a:r>
            <a:r>
              <a:rPr lang="en-US" altLang="zh-TW" dirty="0" err="1" smtClean="0"/>
              <a:t>Airiti</a:t>
            </a:r>
            <a:r>
              <a:rPr lang="zh-TW" altLang="en-US" dirty="0" smtClean="0"/>
              <a:t>為例</a:t>
            </a:r>
            <a:endParaRPr lang="zh-TW" altLang="en-US" dirty="0"/>
          </a:p>
        </p:txBody>
      </p:sp>
      <p:pic>
        <p:nvPicPr>
          <p:cNvPr id="2050" name="Picture 2" descr="C:\Users\publish01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224" y="1556792"/>
            <a:ext cx="490683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0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5008" y="260648"/>
            <a:ext cx="8928992" cy="1008112"/>
          </a:xfrm>
        </p:spPr>
        <p:txBody>
          <a:bodyPr/>
          <a:lstStyle/>
          <a:p>
            <a:r>
              <a:rPr lang="zh-TW" altLang="en-US" dirty="0" smtClean="0"/>
              <a:t>匯入作品</a:t>
            </a:r>
            <a:r>
              <a:rPr lang="en-US" altLang="zh-TW" dirty="0" smtClean="0"/>
              <a:t>-4</a:t>
            </a:r>
            <a:r>
              <a:rPr lang="zh-TW" altLang="en-US" dirty="0" smtClean="0"/>
              <a:t>：授權，以</a:t>
            </a:r>
            <a:r>
              <a:rPr lang="en-US" altLang="zh-TW" dirty="0" err="1" smtClean="0"/>
              <a:t>Airiti</a:t>
            </a:r>
            <a:r>
              <a:rPr lang="zh-TW" altLang="en-US" dirty="0" smtClean="0"/>
              <a:t>為例</a:t>
            </a:r>
            <a:endParaRPr lang="zh-TW" altLang="en-US" dirty="0"/>
          </a:p>
        </p:txBody>
      </p:sp>
      <p:pic>
        <p:nvPicPr>
          <p:cNvPr id="1026" name="Picture 2" descr="C:\Users\publish01\Desktop\ORCID\PIC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1153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6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852</TotalTime>
  <Words>152</Words>
  <Application>Microsoft Office PowerPoint</Application>
  <PresentationFormat>如螢幕大小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氣流</vt:lpstr>
      <vt:lpstr>PowerPoint 簡報</vt:lpstr>
      <vt:lpstr>點選註冊</vt:lpstr>
      <vt:lpstr>填寫資料</vt:lpstr>
      <vt:lpstr>收信驗證電子郵件地址</vt:lpstr>
      <vt:lpstr>編輯簡歷</vt:lpstr>
      <vt:lpstr>匯入作品-1</vt:lpstr>
      <vt:lpstr>匯入作品-2：授權</vt:lpstr>
      <vt:lpstr>匯入作品-3：授權，以Airiti為例</vt:lpstr>
      <vt:lpstr>匯入作品-4：授權，以Airiti為例</vt:lpstr>
      <vt:lpstr>匯入作品-5：授權，以Airiti為例</vt:lpstr>
      <vt:lpstr>匯入作品-6：授權，以Airiti為例</vt:lpstr>
      <vt:lpstr>匯入作品-7：授權，以Scopus為例</vt:lpstr>
      <vt:lpstr>匯入作品-8：授權，以Scopus為例</vt:lpstr>
      <vt:lpstr>匯入作品-9：授權，以Scopus為例</vt:lpstr>
      <vt:lpstr>匯入作品-10：授權，以Scopus為例</vt:lpstr>
      <vt:lpstr>匯入作品-11：授權，以Scopus為例</vt:lpstr>
      <vt:lpstr>匯入作品-12：授權，以Scopus為例</vt:lpstr>
      <vt:lpstr>匯入作品-13：授權，以Scopus為例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publish01</dc:creator>
  <cp:lastModifiedBy>publish01</cp:lastModifiedBy>
  <cp:revision>38</cp:revision>
  <dcterms:created xsi:type="dcterms:W3CDTF">2016-11-15T09:29:22Z</dcterms:created>
  <dcterms:modified xsi:type="dcterms:W3CDTF">2016-11-18T08:05:24Z</dcterms:modified>
</cp:coreProperties>
</file>